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0" r:id="rId7"/>
    <p:sldId id="262" r:id="rId8"/>
    <p:sldId id="263" r:id="rId9"/>
  </p:sldIdLst>
  <p:sldSz cx="12192000" cy="6858000"/>
  <p:notesSz cx="6858000" cy="9144000"/>
  <p:defaultTextStyle>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B61F"/>
    <a:srgbClr val="CA9D6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p:scale>
          <a:sx n="33" d="100"/>
          <a:sy n="33" d="100"/>
        </p:scale>
        <p:origin x="2506" y="106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66029E-2476-8AF4-5FB1-E5F10C666510}"/>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ru-KZ"/>
          </a:p>
        </p:txBody>
      </p:sp>
      <p:sp>
        <p:nvSpPr>
          <p:cNvPr id="3" name="Подзаголовок 2">
            <a:extLst>
              <a:ext uri="{FF2B5EF4-FFF2-40B4-BE49-F238E27FC236}">
                <a16:creationId xmlns:a16="http://schemas.microsoft.com/office/drawing/2014/main" id="{C4281762-9F1E-A521-ED00-B5D35EE1DA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ru-KZ"/>
          </a:p>
        </p:txBody>
      </p:sp>
      <p:sp>
        <p:nvSpPr>
          <p:cNvPr id="4" name="Дата 3">
            <a:extLst>
              <a:ext uri="{FF2B5EF4-FFF2-40B4-BE49-F238E27FC236}">
                <a16:creationId xmlns:a16="http://schemas.microsoft.com/office/drawing/2014/main" id="{A4C7C09D-14F2-B2A5-E61E-3A31DF489C2A}"/>
              </a:ext>
            </a:extLst>
          </p:cNvPr>
          <p:cNvSpPr>
            <a:spLocks noGrp="1"/>
          </p:cNvSpPr>
          <p:nvPr>
            <p:ph type="dt" sz="half" idx="10"/>
          </p:nvPr>
        </p:nvSpPr>
        <p:spPr/>
        <p:txBody>
          <a:bodyPr/>
          <a:lstStyle/>
          <a:p>
            <a:fld id="{8B5209F4-E4D4-406D-B113-09FFEC5C7E15}" type="datetimeFigureOut">
              <a:rPr lang="ru-KZ" smtClean="0"/>
              <a:t>17.09.2025</a:t>
            </a:fld>
            <a:endParaRPr lang="ru-KZ"/>
          </a:p>
        </p:txBody>
      </p:sp>
      <p:sp>
        <p:nvSpPr>
          <p:cNvPr id="5" name="Нижний колонтитул 4">
            <a:extLst>
              <a:ext uri="{FF2B5EF4-FFF2-40B4-BE49-F238E27FC236}">
                <a16:creationId xmlns:a16="http://schemas.microsoft.com/office/drawing/2014/main" id="{E09B7862-6F66-6E7D-E764-F88404A40D1D}"/>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213FFA83-9812-2C60-CD33-AAE48CC885FC}"/>
              </a:ext>
            </a:extLst>
          </p:cNvPr>
          <p:cNvSpPr>
            <a:spLocks noGrp="1"/>
          </p:cNvSpPr>
          <p:nvPr>
            <p:ph type="sldNum" sz="quarter" idx="12"/>
          </p:nvPr>
        </p:nvSpPr>
        <p:spPr/>
        <p:txBody>
          <a:bodyPr/>
          <a:lstStyle/>
          <a:p>
            <a:fld id="{DEE869FA-9CF3-49D1-81E1-D9D022E5777C}" type="slidenum">
              <a:rPr lang="ru-KZ" smtClean="0"/>
              <a:t>‹#›</a:t>
            </a:fld>
            <a:endParaRPr lang="ru-KZ"/>
          </a:p>
        </p:txBody>
      </p:sp>
    </p:spTree>
    <p:extLst>
      <p:ext uri="{BB962C8B-B14F-4D97-AF65-F5344CB8AC3E}">
        <p14:creationId xmlns:p14="http://schemas.microsoft.com/office/powerpoint/2010/main" val="731925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9E05345-4BB7-0219-DE64-4C6B36705660}"/>
              </a:ext>
            </a:extLst>
          </p:cNvPr>
          <p:cNvSpPr>
            <a:spLocks noGrp="1"/>
          </p:cNvSpPr>
          <p:nvPr>
            <p:ph type="title"/>
          </p:nvPr>
        </p:nvSpPr>
        <p:spPr/>
        <p:txBody>
          <a:bodyPr/>
          <a:lstStyle/>
          <a:p>
            <a:r>
              <a:rPr lang="ru-RU"/>
              <a:t>Образец заголовка</a:t>
            </a:r>
            <a:endParaRPr lang="ru-KZ"/>
          </a:p>
        </p:txBody>
      </p:sp>
      <p:sp>
        <p:nvSpPr>
          <p:cNvPr id="3" name="Вертикальный текст 2">
            <a:extLst>
              <a:ext uri="{FF2B5EF4-FFF2-40B4-BE49-F238E27FC236}">
                <a16:creationId xmlns:a16="http://schemas.microsoft.com/office/drawing/2014/main" id="{547CC5D6-E4DC-FD82-F7FF-07BB1492DB0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F85D194A-E63A-364F-9CB7-14110F3997FF}"/>
              </a:ext>
            </a:extLst>
          </p:cNvPr>
          <p:cNvSpPr>
            <a:spLocks noGrp="1"/>
          </p:cNvSpPr>
          <p:nvPr>
            <p:ph type="dt" sz="half" idx="10"/>
          </p:nvPr>
        </p:nvSpPr>
        <p:spPr/>
        <p:txBody>
          <a:bodyPr/>
          <a:lstStyle/>
          <a:p>
            <a:fld id="{8B5209F4-E4D4-406D-B113-09FFEC5C7E15}" type="datetimeFigureOut">
              <a:rPr lang="ru-KZ" smtClean="0"/>
              <a:t>17.09.2025</a:t>
            </a:fld>
            <a:endParaRPr lang="ru-KZ"/>
          </a:p>
        </p:txBody>
      </p:sp>
      <p:sp>
        <p:nvSpPr>
          <p:cNvPr id="5" name="Нижний колонтитул 4">
            <a:extLst>
              <a:ext uri="{FF2B5EF4-FFF2-40B4-BE49-F238E27FC236}">
                <a16:creationId xmlns:a16="http://schemas.microsoft.com/office/drawing/2014/main" id="{1D11470B-5CF9-86B9-D873-2E280757E431}"/>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9D767E31-5C48-1050-B7F0-D4FC37E8571C}"/>
              </a:ext>
            </a:extLst>
          </p:cNvPr>
          <p:cNvSpPr>
            <a:spLocks noGrp="1"/>
          </p:cNvSpPr>
          <p:nvPr>
            <p:ph type="sldNum" sz="quarter" idx="12"/>
          </p:nvPr>
        </p:nvSpPr>
        <p:spPr/>
        <p:txBody>
          <a:bodyPr/>
          <a:lstStyle/>
          <a:p>
            <a:fld id="{DEE869FA-9CF3-49D1-81E1-D9D022E5777C}" type="slidenum">
              <a:rPr lang="ru-KZ" smtClean="0"/>
              <a:t>‹#›</a:t>
            </a:fld>
            <a:endParaRPr lang="ru-KZ"/>
          </a:p>
        </p:txBody>
      </p:sp>
    </p:spTree>
    <p:extLst>
      <p:ext uri="{BB962C8B-B14F-4D97-AF65-F5344CB8AC3E}">
        <p14:creationId xmlns:p14="http://schemas.microsoft.com/office/powerpoint/2010/main" val="4250885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B1B1842F-3225-AC07-2954-605C4748C991}"/>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ru-KZ"/>
          </a:p>
        </p:txBody>
      </p:sp>
      <p:sp>
        <p:nvSpPr>
          <p:cNvPr id="3" name="Вертикальный текст 2">
            <a:extLst>
              <a:ext uri="{FF2B5EF4-FFF2-40B4-BE49-F238E27FC236}">
                <a16:creationId xmlns:a16="http://schemas.microsoft.com/office/drawing/2014/main" id="{EE5E1B5A-3CCF-C9ED-653E-B7CABCA817B6}"/>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2D908F11-8CC9-3B44-B6D7-51287CC10451}"/>
              </a:ext>
            </a:extLst>
          </p:cNvPr>
          <p:cNvSpPr>
            <a:spLocks noGrp="1"/>
          </p:cNvSpPr>
          <p:nvPr>
            <p:ph type="dt" sz="half" idx="10"/>
          </p:nvPr>
        </p:nvSpPr>
        <p:spPr/>
        <p:txBody>
          <a:bodyPr/>
          <a:lstStyle/>
          <a:p>
            <a:fld id="{8B5209F4-E4D4-406D-B113-09FFEC5C7E15}" type="datetimeFigureOut">
              <a:rPr lang="ru-KZ" smtClean="0"/>
              <a:t>17.09.2025</a:t>
            </a:fld>
            <a:endParaRPr lang="ru-KZ"/>
          </a:p>
        </p:txBody>
      </p:sp>
      <p:sp>
        <p:nvSpPr>
          <p:cNvPr id="5" name="Нижний колонтитул 4">
            <a:extLst>
              <a:ext uri="{FF2B5EF4-FFF2-40B4-BE49-F238E27FC236}">
                <a16:creationId xmlns:a16="http://schemas.microsoft.com/office/drawing/2014/main" id="{BB8DA242-2195-CF5C-083F-F2778E8A0B8E}"/>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90B09954-F354-C16C-8B71-AF7828BC38B3}"/>
              </a:ext>
            </a:extLst>
          </p:cNvPr>
          <p:cNvSpPr>
            <a:spLocks noGrp="1"/>
          </p:cNvSpPr>
          <p:nvPr>
            <p:ph type="sldNum" sz="quarter" idx="12"/>
          </p:nvPr>
        </p:nvSpPr>
        <p:spPr/>
        <p:txBody>
          <a:bodyPr/>
          <a:lstStyle/>
          <a:p>
            <a:fld id="{DEE869FA-9CF3-49D1-81E1-D9D022E5777C}" type="slidenum">
              <a:rPr lang="ru-KZ" smtClean="0"/>
              <a:t>‹#›</a:t>
            </a:fld>
            <a:endParaRPr lang="ru-KZ"/>
          </a:p>
        </p:txBody>
      </p:sp>
    </p:spTree>
    <p:extLst>
      <p:ext uri="{BB962C8B-B14F-4D97-AF65-F5344CB8AC3E}">
        <p14:creationId xmlns:p14="http://schemas.microsoft.com/office/powerpoint/2010/main" val="2673590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A9F5BC-5FA2-FA26-AED2-9A20ACF7542C}"/>
              </a:ext>
            </a:extLst>
          </p:cNvPr>
          <p:cNvSpPr>
            <a:spLocks noGrp="1"/>
          </p:cNvSpPr>
          <p:nvPr>
            <p:ph type="title"/>
          </p:nvPr>
        </p:nvSpPr>
        <p:spPr/>
        <p:txBody>
          <a:bodyPr/>
          <a:lstStyle/>
          <a:p>
            <a:r>
              <a:rPr lang="ru-RU"/>
              <a:t>Образец заголовка</a:t>
            </a:r>
            <a:endParaRPr lang="ru-KZ"/>
          </a:p>
        </p:txBody>
      </p:sp>
      <p:sp>
        <p:nvSpPr>
          <p:cNvPr id="3" name="Объект 2">
            <a:extLst>
              <a:ext uri="{FF2B5EF4-FFF2-40B4-BE49-F238E27FC236}">
                <a16:creationId xmlns:a16="http://schemas.microsoft.com/office/drawing/2014/main" id="{0611BCE7-966E-74BC-664C-703E33FD0FE4}"/>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AE148795-F38A-7359-399C-616E64670168}"/>
              </a:ext>
            </a:extLst>
          </p:cNvPr>
          <p:cNvSpPr>
            <a:spLocks noGrp="1"/>
          </p:cNvSpPr>
          <p:nvPr>
            <p:ph type="dt" sz="half" idx="10"/>
          </p:nvPr>
        </p:nvSpPr>
        <p:spPr/>
        <p:txBody>
          <a:bodyPr/>
          <a:lstStyle/>
          <a:p>
            <a:fld id="{8B5209F4-E4D4-406D-B113-09FFEC5C7E15}" type="datetimeFigureOut">
              <a:rPr lang="ru-KZ" smtClean="0"/>
              <a:t>17.09.2025</a:t>
            </a:fld>
            <a:endParaRPr lang="ru-KZ"/>
          </a:p>
        </p:txBody>
      </p:sp>
      <p:sp>
        <p:nvSpPr>
          <p:cNvPr id="5" name="Нижний колонтитул 4">
            <a:extLst>
              <a:ext uri="{FF2B5EF4-FFF2-40B4-BE49-F238E27FC236}">
                <a16:creationId xmlns:a16="http://schemas.microsoft.com/office/drawing/2014/main" id="{234888A1-34AB-30AE-B1E5-AAFFB21AFCCA}"/>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A5AA213D-2840-CDB7-AD16-6490A517F6A7}"/>
              </a:ext>
            </a:extLst>
          </p:cNvPr>
          <p:cNvSpPr>
            <a:spLocks noGrp="1"/>
          </p:cNvSpPr>
          <p:nvPr>
            <p:ph type="sldNum" sz="quarter" idx="12"/>
          </p:nvPr>
        </p:nvSpPr>
        <p:spPr/>
        <p:txBody>
          <a:bodyPr/>
          <a:lstStyle/>
          <a:p>
            <a:fld id="{DEE869FA-9CF3-49D1-81E1-D9D022E5777C}" type="slidenum">
              <a:rPr lang="ru-KZ" smtClean="0"/>
              <a:t>‹#›</a:t>
            </a:fld>
            <a:endParaRPr lang="ru-KZ"/>
          </a:p>
        </p:txBody>
      </p:sp>
    </p:spTree>
    <p:extLst>
      <p:ext uri="{BB962C8B-B14F-4D97-AF65-F5344CB8AC3E}">
        <p14:creationId xmlns:p14="http://schemas.microsoft.com/office/powerpoint/2010/main" val="3984129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6B4CF3-E467-5898-16C3-44E7B3CF46BF}"/>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ru-KZ"/>
          </a:p>
        </p:txBody>
      </p:sp>
      <p:sp>
        <p:nvSpPr>
          <p:cNvPr id="3" name="Текст 2">
            <a:extLst>
              <a:ext uri="{FF2B5EF4-FFF2-40B4-BE49-F238E27FC236}">
                <a16:creationId xmlns:a16="http://schemas.microsoft.com/office/drawing/2014/main" id="{F8F6BC18-5722-8E13-ACED-FADC5D0098C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901C2994-6788-D79C-0EB4-1BC687F7AEA8}"/>
              </a:ext>
            </a:extLst>
          </p:cNvPr>
          <p:cNvSpPr>
            <a:spLocks noGrp="1"/>
          </p:cNvSpPr>
          <p:nvPr>
            <p:ph type="dt" sz="half" idx="10"/>
          </p:nvPr>
        </p:nvSpPr>
        <p:spPr/>
        <p:txBody>
          <a:bodyPr/>
          <a:lstStyle/>
          <a:p>
            <a:fld id="{8B5209F4-E4D4-406D-B113-09FFEC5C7E15}" type="datetimeFigureOut">
              <a:rPr lang="ru-KZ" smtClean="0"/>
              <a:t>17.09.2025</a:t>
            </a:fld>
            <a:endParaRPr lang="ru-KZ"/>
          </a:p>
        </p:txBody>
      </p:sp>
      <p:sp>
        <p:nvSpPr>
          <p:cNvPr id="5" name="Нижний колонтитул 4">
            <a:extLst>
              <a:ext uri="{FF2B5EF4-FFF2-40B4-BE49-F238E27FC236}">
                <a16:creationId xmlns:a16="http://schemas.microsoft.com/office/drawing/2014/main" id="{B0CECA26-3410-9348-2879-4F8AF1B9D183}"/>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63DC1242-60D4-855C-2B26-FFDC5F1D7906}"/>
              </a:ext>
            </a:extLst>
          </p:cNvPr>
          <p:cNvSpPr>
            <a:spLocks noGrp="1"/>
          </p:cNvSpPr>
          <p:nvPr>
            <p:ph type="sldNum" sz="quarter" idx="12"/>
          </p:nvPr>
        </p:nvSpPr>
        <p:spPr/>
        <p:txBody>
          <a:bodyPr/>
          <a:lstStyle/>
          <a:p>
            <a:fld id="{DEE869FA-9CF3-49D1-81E1-D9D022E5777C}" type="slidenum">
              <a:rPr lang="ru-KZ" smtClean="0"/>
              <a:t>‹#›</a:t>
            </a:fld>
            <a:endParaRPr lang="ru-KZ"/>
          </a:p>
        </p:txBody>
      </p:sp>
    </p:spTree>
    <p:extLst>
      <p:ext uri="{BB962C8B-B14F-4D97-AF65-F5344CB8AC3E}">
        <p14:creationId xmlns:p14="http://schemas.microsoft.com/office/powerpoint/2010/main" val="202972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2C6DB8-15CE-4F93-48E1-646DDCE5263F}"/>
              </a:ext>
            </a:extLst>
          </p:cNvPr>
          <p:cNvSpPr>
            <a:spLocks noGrp="1"/>
          </p:cNvSpPr>
          <p:nvPr>
            <p:ph type="title"/>
          </p:nvPr>
        </p:nvSpPr>
        <p:spPr/>
        <p:txBody>
          <a:bodyPr/>
          <a:lstStyle/>
          <a:p>
            <a:r>
              <a:rPr lang="ru-RU"/>
              <a:t>Образец заголовка</a:t>
            </a:r>
            <a:endParaRPr lang="ru-KZ"/>
          </a:p>
        </p:txBody>
      </p:sp>
      <p:sp>
        <p:nvSpPr>
          <p:cNvPr id="3" name="Объект 2">
            <a:extLst>
              <a:ext uri="{FF2B5EF4-FFF2-40B4-BE49-F238E27FC236}">
                <a16:creationId xmlns:a16="http://schemas.microsoft.com/office/drawing/2014/main" id="{01898917-3F2F-207E-B6E2-41A4C25DFD9C}"/>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Объект 3">
            <a:extLst>
              <a:ext uri="{FF2B5EF4-FFF2-40B4-BE49-F238E27FC236}">
                <a16:creationId xmlns:a16="http://schemas.microsoft.com/office/drawing/2014/main" id="{BB839C7C-5DF7-B5A9-31E8-6B4F3DB7E94F}"/>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5" name="Дата 4">
            <a:extLst>
              <a:ext uri="{FF2B5EF4-FFF2-40B4-BE49-F238E27FC236}">
                <a16:creationId xmlns:a16="http://schemas.microsoft.com/office/drawing/2014/main" id="{C1C28DCE-9DCB-2698-1A3A-87DB75C9A853}"/>
              </a:ext>
            </a:extLst>
          </p:cNvPr>
          <p:cNvSpPr>
            <a:spLocks noGrp="1"/>
          </p:cNvSpPr>
          <p:nvPr>
            <p:ph type="dt" sz="half" idx="10"/>
          </p:nvPr>
        </p:nvSpPr>
        <p:spPr/>
        <p:txBody>
          <a:bodyPr/>
          <a:lstStyle/>
          <a:p>
            <a:fld id="{8B5209F4-E4D4-406D-B113-09FFEC5C7E15}" type="datetimeFigureOut">
              <a:rPr lang="ru-KZ" smtClean="0"/>
              <a:t>17.09.2025</a:t>
            </a:fld>
            <a:endParaRPr lang="ru-KZ"/>
          </a:p>
        </p:txBody>
      </p:sp>
      <p:sp>
        <p:nvSpPr>
          <p:cNvPr id="6" name="Нижний колонтитул 5">
            <a:extLst>
              <a:ext uri="{FF2B5EF4-FFF2-40B4-BE49-F238E27FC236}">
                <a16:creationId xmlns:a16="http://schemas.microsoft.com/office/drawing/2014/main" id="{C5A326D4-D226-34E9-986D-F52D0683ABD2}"/>
              </a:ext>
            </a:extLst>
          </p:cNvPr>
          <p:cNvSpPr>
            <a:spLocks noGrp="1"/>
          </p:cNvSpPr>
          <p:nvPr>
            <p:ph type="ftr" sz="quarter" idx="11"/>
          </p:nvPr>
        </p:nvSpPr>
        <p:spPr/>
        <p:txBody>
          <a:bodyPr/>
          <a:lstStyle/>
          <a:p>
            <a:endParaRPr lang="ru-KZ"/>
          </a:p>
        </p:txBody>
      </p:sp>
      <p:sp>
        <p:nvSpPr>
          <p:cNvPr id="7" name="Номер слайда 6">
            <a:extLst>
              <a:ext uri="{FF2B5EF4-FFF2-40B4-BE49-F238E27FC236}">
                <a16:creationId xmlns:a16="http://schemas.microsoft.com/office/drawing/2014/main" id="{F85905B6-3160-A934-A193-7277D13E4470}"/>
              </a:ext>
            </a:extLst>
          </p:cNvPr>
          <p:cNvSpPr>
            <a:spLocks noGrp="1"/>
          </p:cNvSpPr>
          <p:nvPr>
            <p:ph type="sldNum" sz="quarter" idx="12"/>
          </p:nvPr>
        </p:nvSpPr>
        <p:spPr/>
        <p:txBody>
          <a:bodyPr/>
          <a:lstStyle/>
          <a:p>
            <a:fld id="{DEE869FA-9CF3-49D1-81E1-D9D022E5777C}" type="slidenum">
              <a:rPr lang="ru-KZ" smtClean="0"/>
              <a:t>‹#›</a:t>
            </a:fld>
            <a:endParaRPr lang="ru-KZ"/>
          </a:p>
        </p:txBody>
      </p:sp>
    </p:spTree>
    <p:extLst>
      <p:ext uri="{BB962C8B-B14F-4D97-AF65-F5344CB8AC3E}">
        <p14:creationId xmlns:p14="http://schemas.microsoft.com/office/powerpoint/2010/main" val="1189559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62931D-F08C-EA23-41E0-B57B81E339FF}"/>
              </a:ext>
            </a:extLst>
          </p:cNvPr>
          <p:cNvSpPr>
            <a:spLocks noGrp="1"/>
          </p:cNvSpPr>
          <p:nvPr>
            <p:ph type="title"/>
          </p:nvPr>
        </p:nvSpPr>
        <p:spPr>
          <a:xfrm>
            <a:off x="839788" y="365125"/>
            <a:ext cx="10515600" cy="1325563"/>
          </a:xfrm>
        </p:spPr>
        <p:txBody>
          <a:bodyPr/>
          <a:lstStyle/>
          <a:p>
            <a:r>
              <a:rPr lang="ru-RU"/>
              <a:t>Образец заголовка</a:t>
            </a:r>
            <a:endParaRPr lang="ru-KZ"/>
          </a:p>
        </p:txBody>
      </p:sp>
      <p:sp>
        <p:nvSpPr>
          <p:cNvPr id="3" name="Текст 2">
            <a:extLst>
              <a:ext uri="{FF2B5EF4-FFF2-40B4-BE49-F238E27FC236}">
                <a16:creationId xmlns:a16="http://schemas.microsoft.com/office/drawing/2014/main" id="{DBB524F1-6A8A-D54C-160A-6CB2CBED29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3E752CF3-62B6-65CF-69D0-456573F6D39F}"/>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5" name="Текст 4">
            <a:extLst>
              <a:ext uri="{FF2B5EF4-FFF2-40B4-BE49-F238E27FC236}">
                <a16:creationId xmlns:a16="http://schemas.microsoft.com/office/drawing/2014/main" id="{AD825540-097B-CC86-79CD-5334D4CBC2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F8198E2-157C-ECA9-C3D2-F30888259921}"/>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7" name="Дата 6">
            <a:extLst>
              <a:ext uri="{FF2B5EF4-FFF2-40B4-BE49-F238E27FC236}">
                <a16:creationId xmlns:a16="http://schemas.microsoft.com/office/drawing/2014/main" id="{E95DCA68-5DB7-D029-9BC3-4F9A61000FC2}"/>
              </a:ext>
            </a:extLst>
          </p:cNvPr>
          <p:cNvSpPr>
            <a:spLocks noGrp="1"/>
          </p:cNvSpPr>
          <p:nvPr>
            <p:ph type="dt" sz="half" idx="10"/>
          </p:nvPr>
        </p:nvSpPr>
        <p:spPr/>
        <p:txBody>
          <a:bodyPr/>
          <a:lstStyle/>
          <a:p>
            <a:fld id="{8B5209F4-E4D4-406D-B113-09FFEC5C7E15}" type="datetimeFigureOut">
              <a:rPr lang="ru-KZ" smtClean="0"/>
              <a:t>17.09.2025</a:t>
            </a:fld>
            <a:endParaRPr lang="ru-KZ"/>
          </a:p>
        </p:txBody>
      </p:sp>
      <p:sp>
        <p:nvSpPr>
          <p:cNvPr id="8" name="Нижний колонтитул 7">
            <a:extLst>
              <a:ext uri="{FF2B5EF4-FFF2-40B4-BE49-F238E27FC236}">
                <a16:creationId xmlns:a16="http://schemas.microsoft.com/office/drawing/2014/main" id="{34DAB7DC-0409-31C3-170C-8490933CC704}"/>
              </a:ext>
            </a:extLst>
          </p:cNvPr>
          <p:cNvSpPr>
            <a:spLocks noGrp="1"/>
          </p:cNvSpPr>
          <p:nvPr>
            <p:ph type="ftr" sz="quarter" idx="11"/>
          </p:nvPr>
        </p:nvSpPr>
        <p:spPr/>
        <p:txBody>
          <a:bodyPr/>
          <a:lstStyle/>
          <a:p>
            <a:endParaRPr lang="ru-KZ"/>
          </a:p>
        </p:txBody>
      </p:sp>
      <p:sp>
        <p:nvSpPr>
          <p:cNvPr id="9" name="Номер слайда 8">
            <a:extLst>
              <a:ext uri="{FF2B5EF4-FFF2-40B4-BE49-F238E27FC236}">
                <a16:creationId xmlns:a16="http://schemas.microsoft.com/office/drawing/2014/main" id="{5376BB1B-240A-6C0E-9C1C-CD5E4E3BC42F}"/>
              </a:ext>
            </a:extLst>
          </p:cNvPr>
          <p:cNvSpPr>
            <a:spLocks noGrp="1"/>
          </p:cNvSpPr>
          <p:nvPr>
            <p:ph type="sldNum" sz="quarter" idx="12"/>
          </p:nvPr>
        </p:nvSpPr>
        <p:spPr/>
        <p:txBody>
          <a:bodyPr/>
          <a:lstStyle/>
          <a:p>
            <a:fld id="{DEE869FA-9CF3-49D1-81E1-D9D022E5777C}" type="slidenum">
              <a:rPr lang="ru-KZ" smtClean="0"/>
              <a:t>‹#›</a:t>
            </a:fld>
            <a:endParaRPr lang="ru-KZ"/>
          </a:p>
        </p:txBody>
      </p:sp>
    </p:spTree>
    <p:extLst>
      <p:ext uri="{BB962C8B-B14F-4D97-AF65-F5344CB8AC3E}">
        <p14:creationId xmlns:p14="http://schemas.microsoft.com/office/powerpoint/2010/main" val="2214739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DBDD50-14DE-7719-27C2-67925EEF2E2D}"/>
              </a:ext>
            </a:extLst>
          </p:cNvPr>
          <p:cNvSpPr>
            <a:spLocks noGrp="1"/>
          </p:cNvSpPr>
          <p:nvPr>
            <p:ph type="title"/>
          </p:nvPr>
        </p:nvSpPr>
        <p:spPr/>
        <p:txBody>
          <a:bodyPr/>
          <a:lstStyle/>
          <a:p>
            <a:r>
              <a:rPr lang="ru-RU"/>
              <a:t>Образец заголовка</a:t>
            </a:r>
            <a:endParaRPr lang="ru-KZ"/>
          </a:p>
        </p:txBody>
      </p:sp>
      <p:sp>
        <p:nvSpPr>
          <p:cNvPr id="3" name="Дата 2">
            <a:extLst>
              <a:ext uri="{FF2B5EF4-FFF2-40B4-BE49-F238E27FC236}">
                <a16:creationId xmlns:a16="http://schemas.microsoft.com/office/drawing/2014/main" id="{916A92DC-0AB3-8235-4746-ED3AFCFEFEBF}"/>
              </a:ext>
            </a:extLst>
          </p:cNvPr>
          <p:cNvSpPr>
            <a:spLocks noGrp="1"/>
          </p:cNvSpPr>
          <p:nvPr>
            <p:ph type="dt" sz="half" idx="10"/>
          </p:nvPr>
        </p:nvSpPr>
        <p:spPr/>
        <p:txBody>
          <a:bodyPr/>
          <a:lstStyle/>
          <a:p>
            <a:fld id="{8B5209F4-E4D4-406D-B113-09FFEC5C7E15}" type="datetimeFigureOut">
              <a:rPr lang="ru-KZ" smtClean="0"/>
              <a:t>17.09.2025</a:t>
            </a:fld>
            <a:endParaRPr lang="ru-KZ"/>
          </a:p>
        </p:txBody>
      </p:sp>
      <p:sp>
        <p:nvSpPr>
          <p:cNvPr id="4" name="Нижний колонтитул 3">
            <a:extLst>
              <a:ext uri="{FF2B5EF4-FFF2-40B4-BE49-F238E27FC236}">
                <a16:creationId xmlns:a16="http://schemas.microsoft.com/office/drawing/2014/main" id="{04220DBC-505B-043D-5ABF-1D0C83918BE7}"/>
              </a:ext>
            </a:extLst>
          </p:cNvPr>
          <p:cNvSpPr>
            <a:spLocks noGrp="1"/>
          </p:cNvSpPr>
          <p:nvPr>
            <p:ph type="ftr" sz="quarter" idx="11"/>
          </p:nvPr>
        </p:nvSpPr>
        <p:spPr/>
        <p:txBody>
          <a:bodyPr/>
          <a:lstStyle/>
          <a:p>
            <a:endParaRPr lang="ru-KZ"/>
          </a:p>
        </p:txBody>
      </p:sp>
      <p:sp>
        <p:nvSpPr>
          <p:cNvPr id="5" name="Номер слайда 4">
            <a:extLst>
              <a:ext uri="{FF2B5EF4-FFF2-40B4-BE49-F238E27FC236}">
                <a16:creationId xmlns:a16="http://schemas.microsoft.com/office/drawing/2014/main" id="{30F9F5F2-E8F0-000F-BF1A-1CF22E4335D7}"/>
              </a:ext>
            </a:extLst>
          </p:cNvPr>
          <p:cNvSpPr>
            <a:spLocks noGrp="1"/>
          </p:cNvSpPr>
          <p:nvPr>
            <p:ph type="sldNum" sz="quarter" idx="12"/>
          </p:nvPr>
        </p:nvSpPr>
        <p:spPr/>
        <p:txBody>
          <a:bodyPr/>
          <a:lstStyle/>
          <a:p>
            <a:fld id="{DEE869FA-9CF3-49D1-81E1-D9D022E5777C}" type="slidenum">
              <a:rPr lang="ru-KZ" smtClean="0"/>
              <a:t>‹#›</a:t>
            </a:fld>
            <a:endParaRPr lang="ru-KZ"/>
          </a:p>
        </p:txBody>
      </p:sp>
    </p:spTree>
    <p:extLst>
      <p:ext uri="{BB962C8B-B14F-4D97-AF65-F5344CB8AC3E}">
        <p14:creationId xmlns:p14="http://schemas.microsoft.com/office/powerpoint/2010/main" val="374225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2C3CFD28-0EC3-79AD-15D7-395D01201533}"/>
              </a:ext>
            </a:extLst>
          </p:cNvPr>
          <p:cNvSpPr>
            <a:spLocks noGrp="1"/>
          </p:cNvSpPr>
          <p:nvPr>
            <p:ph type="dt" sz="half" idx="10"/>
          </p:nvPr>
        </p:nvSpPr>
        <p:spPr/>
        <p:txBody>
          <a:bodyPr/>
          <a:lstStyle/>
          <a:p>
            <a:fld id="{8B5209F4-E4D4-406D-B113-09FFEC5C7E15}" type="datetimeFigureOut">
              <a:rPr lang="ru-KZ" smtClean="0"/>
              <a:t>17.09.2025</a:t>
            </a:fld>
            <a:endParaRPr lang="ru-KZ"/>
          </a:p>
        </p:txBody>
      </p:sp>
      <p:sp>
        <p:nvSpPr>
          <p:cNvPr id="3" name="Нижний колонтитул 2">
            <a:extLst>
              <a:ext uri="{FF2B5EF4-FFF2-40B4-BE49-F238E27FC236}">
                <a16:creationId xmlns:a16="http://schemas.microsoft.com/office/drawing/2014/main" id="{9989AED1-195B-999C-EB7F-178025A6892E}"/>
              </a:ext>
            </a:extLst>
          </p:cNvPr>
          <p:cNvSpPr>
            <a:spLocks noGrp="1"/>
          </p:cNvSpPr>
          <p:nvPr>
            <p:ph type="ftr" sz="quarter" idx="11"/>
          </p:nvPr>
        </p:nvSpPr>
        <p:spPr/>
        <p:txBody>
          <a:bodyPr/>
          <a:lstStyle/>
          <a:p>
            <a:endParaRPr lang="ru-KZ"/>
          </a:p>
        </p:txBody>
      </p:sp>
      <p:sp>
        <p:nvSpPr>
          <p:cNvPr id="4" name="Номер слайда 3">
            <a:extLst>
              <a:ext uri="{FF2B5EF4-FFF2-40B4-BE49-F238E27FC236}">
                <a16:creationId xmlns:a16="http://schemas.microsoft.com/office/drawing/2014/main" id="{02563CD5-CF1F-D6EF-BBCF-C16589C3C939}"/>
              </a:ext>
            </a:extLst>
          </p:cNvPr>
          <p:cNvSpPr>
            <a:spLocks noGrp="1"/>
          </p:cNvSpPr>
          <p:nvPr>
            <p:ph type="sldNum" sz="quarter" idx="12"/>
          </p:nvPr>
        </p:nvSpPr>
        <p:spPr/>
        <p:txBody>
          <a:bodyPr/>
          <a:lstStyle/>
          <a:p>
            <a:fld id="{DEE869FA-9CF3-49D1-81E1-D9D022E5777C}" type="slidenum">
              <a:rPr lang="ru-KZ" smtClean="0"/>
              <a:t>‹#›</a:t>
            </a:fld>
            <a:endParaRPr lang="ru-KZ"/>
          </a:p>
        </p:txBody>
      </p:sp>
    </p:spTree>
    <p:extLst>
      <p:ext uri="{BB962C8B-B14F-4D97-AF65-F5344CB8AC3E}">
        <p14:creationId xmlns:p14="http://schemas.microsoft.com/office/powerpoint/2010/main" val="2686015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69FBD4-0A9E-81AB-895A-5DC44A33B45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KZ"/>
          </a:p>
        </p:txBody>
      </p:sp>
      <p:sp>
        <p:nvSpPr>
          <p:cNvPr id="3" name="Объект 2">
            <a:extLst>
              <a:ext uri="{FF2B5EF4-FFF2-40B4-BE49-F238E27FC236}">
                <a16:creationId xmlns:a16="http://schemas.microsoft.com/office/drawing/2014/main" id="{CF56376C-3BE1-7C2C-4234-848EF22DBE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Текст 3">
            <a:extLst>
              <a:ext uri="{FF2B5EF4-FFF2-40B4-BE49-F238E27FC236}">
                <a16:creationId xmlns:a16="http://schemas.microsoft.com/office/drawing/2014/main" id="{56C4925C-3E98-76F1-A81F-208082E7E6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1268C57-E064-808F-AC5E-B6ED8621BBF3}"/>
              </a:ext>
            </a:extLst>
          </p:cNvPr>
          <p:cNvSpPr>
            <a:spLocks noGrp="1"/>
          </p:cNvSpPr>
          <p:nvPr>
            <p:ph type="dt" sz="half" idx="10"/>
          </p:nvPr>
        </p:nvSpPr>
        <p:spPr/>
        <p:txBody>
          <a:bodyPr/>
          <a:lstStyle/>
          <a:p>
            <a:fld id="{8B5209F4-E4D4-406D-B113-09FFEC5C7E15}" type="datetimeFigureOut">
              <a:rPr lang="ru-KZ" smtClean="0"/>
              <a:t>17.09.2025</a:t>
            </a:fld>
            <a:endParaRPr lang="ru-KZ"/>
          </a:p>
        </p:txBody>
      </p:sp>
      <p:sp>
        <p:nvSpPr>
          <p:cNvPr id="6" name="Нижний колонтитул 5">
            <a:extLst>
              <a:ext uri="{FF2B5EF4-FFF2-40B4-BE49-F238E27FC236}">
                <a16:creationId xmlns:a16="http://schemas.microsoft.com/office/drawing/2014/main" id="{E2F01D3B-EBE7-B354-F09C-8BEFA60EDF67}"/>
              </a:ext>
            </a:extLst>
          </p:cNvPr>
          <p:cNvSpPr>
            <a:spLocks noGrp="1"/>
          </p:cNvSpPr>
          <p:nvPr>
            <p:ph type="ftr" sz="quarter" idx="11"/>
          </p:nvPr>
        </p:nvSpPr>
        <p:spPr/>
        <p:txBody>
          <a:bodyPr/>
          <a:lstStyle/>
          <a:p>
            <a:endParaRPr lang="ru-KZ"/>
          </a:p>
        </p:txBody>
      </p:sp>
      <p:sp>
        <p:nvSpPr>
          <p:cNvPr id="7" name="Номер слайда 6">
            <a:extLst>
              <a:ext uri="{FF2B5EF4-FFF2-40B4-BE49-F238E27FC236}">
                <a16:creationId xmlns:a16="http://schemas.microsoft.com/office/drawing/2014/main" id="{6477095A-076E-C48D-EE6A-CF28B2E7D017}"/>
              </a:ext>
            </a:extLst>
          </p:cNvPr>
          <p:cNvSpPr>
            <a:spLocks noGrp="1"/>
          </p:cNvSpPr>
          <p:nvPr>
            <p:ph type="sldNum" sz="quarter" idx="12"/>
          </p:nvPr>
        </p:nvSpPr>
        <p:spPr/>
        <p:txBody>
          <a:bodyPr/>
          <a:lstStyle/>
          <a:p>
            <a:fld id="{DEE869FA-9CF3-49D1-81E1-D9D022E5777C}" type="slidenum">
              <a:rPr lang="ru-KZ" smtClean="0"/>
              <a:t>‹#›</a:t>
            </a:fld>
            <a:endParaRPr lang="ru-KZ"/>
          </a:p>
        </p:txBody>
      </p:sp>
    </p:spTree>
    <p:extLst>
      <p:ext uri="{BB962C8B-B14F-4D97-AF65-F5344CB8AC3E}">
        <p14:creationId xmlns:p14="http://schemas.microsoft.com/office/powerpoint/2010/main" val="188226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9DA931-5165-D0C7-2B43-63B440ED33A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KZ"/>
          </a:p>
        </p:txBody>
      </p:sp>
      <p:sp>
        <p:nvSpPr>
          <p:cNvPr id="3" name="Рисунок 2">
            <a:extLst>
              <a:ext uri="{FF2B5EF4-FFF2-40B4-BE49-F238E27FC236}">
                <a16:creationId xmlns:a16="http://schemas.microsoft.com/office/drawing/2014/main" id="{BF11FFDF-A3F7-7E66-0F48-0F7A23C0BC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KZ"/>
          </a:p>
        </p:txBody>
      </p:sp>
      <p:sp>
        <p:nvSpPr>
          <p:cNvPr id="4" name="Текст 3">
            <a:extLst>
              <a:ext uri="{FF2B5EF4-FFF2-40B4-BE49-F238E27FC236}">
                <a16:creationId xmlns:a16="http://schemas.microsoft.com/office/drawing/2014/main" id="{FEF37C30-5CD8-5782-BBF5-B92880BF93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D902D5A-3A19-BD0B-0F4A-25760D1BC0A4}"/>
              </a:ext>
            </a:extLst>
          </p:cNvPr>
          <p:cNvSpPr>
            <a:spLocks noGrp="1"/>
          </p:cNvSpPr>
          <p:nvPr>
            <p:ph type="dt" sz="half" idx="10"/>
          </p:nvPr>
        </p:nvSpPr>
        <p:spPr/>
        <p:txBody>
          <a:bodyPr/>
          <a:lstStyle/>
          <a:p>
            <a:fld id="{8B5209F4-E4D4-406D-B113-09FFEC5C7E15}" type="datetimeFigureOut">
              <a:rPr lang="ru-KZ" smtClean="0"/>
              <a:t>17.09.2025</a:t>
            </a:fld>
            <a:endParaRPr lang="ru-KZ"/>
          </a:p>
        </p:txBody>
      </p:sp>
      <p:sp>
        <p:nvSpPr>
          <p:cNvPr id="6" name="Нижний колонтитул 5">
            <a:extLst>
              <a:ext uri="{FF2B5EF4-FFF2-40B4-BE49-F238E27FC236}">
                <a16:creationId xmlns:a16="http://schemas.microsoft.com/office/drawing/2014/main" id="{8319B97E-3CBC-A7BE-2D9B-794BE386F5DA}"/>
              </a:ext>
            </a:extLst>
          </p:cNvPr>
          <p:cNvSpPr>
            <a:spLocks noGrp="1"/>
          </p:cNvSpPr>
          <p:nvPr>
            <p:ph type="ftr" sz="quarter" idx="11"/>
          </p:nvPr>
        </p:nvSpPr>
        <p:spPr/>
        <p:txBody>
          <a:bodyPr/>
          <a:lstStyle/>
          <a:p>
            <a:endParaRPr lang="ru-KZ"/>
          </a:p>
        </p:txBody>
      </p:sp>
      <p:sp>
        <p:nvSpPr>
          <p:cNvPr id="7" name="Номер слайда 6">
            <a:extLst>
              <a:ext uri="{FF2B5EF4-FFF2-40B4-BE49-F238E27FC236}">
                <a16:creationId xmlns:a16="http://schemas.microsoft.com/office/drawing/2014/main" id="{6E535FBF-3B5A-EC33-43CF-4811BED41348}"/>
              </a:ext>
            </a:extLst>
          </p:cNvPr>
          <p:cNvSpPr>
            <a:spLocks noGrp="1"/>
          </p:cNvSpPr>
          <p:nvPr>
            <p:ph type="sldNum" sz="quarter" idx="12"/>
          </p:nvPr>
        </p:nvSpPr>
        <p:spPr/>
        <p:txBody>
          <a:bodyPr/>
          <a:lstStyle/>
          <a:p>
            <a:fld id="{DEE869FA-9CF3-49D1-81E1-D9D022E5777C}" type="slidenum">
              <a:rPr lang="ru-KZ" smtClean="0"/>
              <a:t>‹#›</a:t>
            </a:fld>
            <a:endParaRPr lang="ru-KZ"/>
          </a:p>
        </p:txBody>
      </p:sp>
    </p:spTree>
    <p:extLst>
      <p:ext uri="{BB962C8B-B14F-4D97-AF65-F5344CB8AC3E}">
        <p14:creationId xmlns:p14="http://schemas.microsoft.com/office/powerpoint/2010/main" val="4212999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481EE6-1628-02B8-DCC0-87981A80EF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ru-KZ"/>
          </a:p>
        </p:txBody>
      </p:sp>
      <p:sp>
        <p:nvSpPr>
          <p:cNvPr id="3" name="Текст 2">
            <a:extLst>
              <a:ext uri="{FF2B5EF4-FFF2-40B4-BE49-F238E27FC236}">
                <a16:creationId xmlns:a16="http://schemas.microsoft.com/office/drawing/2014/main" id="{0A36AAF9-2336-8CD5-E512-0CC607DC9C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4FFBF50E-34A2-57D2-481A-4DACBBF072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B5209F4-E4D4-406D-B113-09FFEC5C7E15}" type="datetimeFigureOut">
              <a:rPr lang="ru-KZ" smtClean="0"/>
              <a:t>17.09.2025</a:t>
            </a:fld>
            <a:endParaRPr lang="ru-KZ"/>
          </a:p>
        </p:txBody>
      </p:sp>
      <p:sp>
        <p:nvSpPr>
          <p:cNvPr id="5" name="Нижний колонтитул 4">
            <a:extLst>
              <a:ext uri="{FF2B5EF4-FFF2-40B4-BE49-F238E27FC236}">
                <a16:creationId xmlns:a16="http://schemas.microsoft.com/office/drawing/2014/main" id="{C9868AA5-F9BE-5F9D-AAF7-3FCF103253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ru-KZ"/>
          </a:p>
        </p:txBody>
      </p:sp>
      <p:sp>
        <p:nvSpPr>
          <p:cNvPr id="6" name="Номер слайда 5">
            <a:extLst>
              <a:ext uri="{FF2B5EF4-FFF2-40B4-BE49-F238E27FC236}">
                <a16:creationId xmlns:a16="http://schemas.microsoft.com/office/drawing/2014/main" id="{BF4F9B68-A607-9E49-AADD-16B51B30CC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E869FA-9CF3-49D1-81E1-D9D022E5777C}" type="slidenum">
              <a:rPr lang="ru-KZ" smtClean="0"/>
              <a:t>‹#›</a:t>
            </a:fld>
            <a:endParaRPr lang="ru-KZ"/>
          </a:p>
        </p:txBody>
      </p:sp>
    </p:spTree>
    <p:extLst>
      <p:ext uri="{BB962C8B-B14F-4D97-AF65-F5344CB8AC3E}">
        <p14:creationId xmlns:p14="http://schemas.microsoft.com/office/powerpoint/2010/main" val="666920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hyperlink" Target="https://tiltanymportal.wixsite.com/tiltanym/%D2%9B%D0%B0%D0%B7%D1%8B%D0%B1%D0%B5%D0%BA%D0%B1%D0%B5%D0%BA%D1%82%D0%B0%D1%83%D0%B0%D1%81%D0%B0%D1%80%D2%B1%D0%BB%D1%8B"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61BC19D-B743-0A30-D6AB-6E81356B7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49509" cy="6858000"/>
          </a:xfrm>
          <a:prstGeom prst="rect">
            <a:avLst/>
          </a:prstGeom>
        </p:spPr>
      </p:pic>
      <p:sp>
        <p:nvSpPr>
          <p:cNvPr id="6" name="Прямоугольник 5">
            <a:extLst>
              <a:ext uri="{FF2B5EF4-FFF2-40B4-BE49-F238E27FC236}">
                <a16:creationId xmlns:a16="http://schemas.microsoft.com/office/drawing/2014/main" id="{0215A6CD-8BC1-1224-4730-E2E57BB56B04}"/>
              </a:ext>
            </a:extLst>
          </p:cNvPr>
          <p:cNvSpPr/>
          <p:nvPr/>
        </p:nvSpPr>
        <p:spPr>
          <a:xfrm>
            <a:off x="-152400" y="-15557"/>
            <a:ext cx="12496800" cy="7051040"/>
          </a:xfrm>
          <a:prstGeom prst="rect">
            <a:avLst/>
          </a:prstGeom>
          <a:solidFill>
            <a:srgbClr val="000000">
              <a:alpha val="4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pic>
        <p:nvPicPr>
          <p:cNvPr id="9" name="Рисунок 8">
            <a:extLst>
              <a:ext uri="{FF2B5EF4-FFF2-40B4-BE49-F238E27FC236}">
                <a16:creationId xmlns:a16="http://schemas.microsoft.com/office/drawing/2014/main" id="{819B05D0-6DF4-BE48-BAAA-99FCAF2BB2B3}"/>
              </a:ext>
            </a:extLst>
          </p:cNvPr>
          <p:cNvPicPr>
            <a:picLocks noChangeAspect="1"/>
          </p:cNvPicPr>
          <p:nvPr/>
        </p:nvPicPr>
        <p:blipFill>
          <a:blip r:embed="rId3"/>
          <a:stretch>
            <a:fillRect/>
          </a:stretch>
        </p:blipFill>
        <p:spPr>
          <a:xfrm>
            <a:off x="1431005" y="1350682"/>
            <a:ext cx="10104894" cy="3105571"/>
          </a:xfrm>
          <a:prstGeom prst="rect">
            <a:avLst/>
          </a:prstGeom>
        </p:spPr>
      </p:pic>
      <p:sp>
        <p:nvSpPr>
          <p:cNvPr id="10" name="TextBox 9">
            <a:extLst>
              <a:ext uri="{FF2B5EF4-FFF2-40B4-BE49-F238E27FC236}">
                <a16:creationId xmlns:a16="http://schemas.microsoft.com/office/drawing/2014/main" id="{DC64442C-F1CA-A292-D3AB-76A92326BA39}"/>
              </a:ext>
            </a:extLst>
          </p:cNvPr>
          <p:cNvSpPr txBox="1"/>
          <p:nvPr/>
        </p:nvSpPr>
        <p:spPr>
          <a:xfrm>
            <a:off x="6632680" y="5446001"/>
            <a:ext cx="5212080" cy="923330"/>
          </a:xfrm>
          <a:prstGeom prst="rect">
            <a:avLst/>
          </a:prstGeom>
          <a:noFill/>
        </p:spPr>
        <p:txBody>
          <a:bodyPr wrap="square" rtlCol="0">
            <a:spAutoFit/>
          </a:bodyPr>
          <a:lstStyle/>
          <a:p>
            <a:pPr algn="r"/>
            <a:r>
              <a:rPr lang="kk-KZ">
                <a:solidFill>
                  <a:schemeClr val="bg1"/>
                </a:solidFill>
              </a:rPr>
              <a:t>Сәдуова Сая Орынғалиқызы</a:t>
            </a:r>
          </a:p>
          <a:p>
            <a:pPr algn="r"/>
            <a:r>
              <a:rPr lang="kk-KZ">
                <a:solidFill>
                  <a:schemeClr val="bg1"/>
                </a:solidFill>
              </a:rPr>
              <a:t>№260 мектептің 10-сынып оқушысы</a:t>
            </a:r>
          </a:p>
          <a:p>
            <a:pPr algn="r"/>
            <a:r>
              <a:rPr lang="kk-KZ">
                <a:solidFill>
                  <a:schemeClr val="bg1"/>
                </a:solidFill>
              </a:rPr>
              <a:t>Жетекшісі: Жұбатқанов Сағындық Хасенұлы</a:t>
            </a:r>
            <a:endParaRPr lang="ru-KZ">
              <a:solidFill>
                <a:schemeClr val="bg1"/>
              </a:solidFill>
            </a:endParaRPr>
          </a:p>
        </p:txBody>
      </p:sp>
    </p:spTree>
    <p:extLst>
      <p:ext uri="{BB962C8B-B14F-4D97-AF65-F5344CB8AC3E}">
        <p14:creationId xmlns:p14="http://schemas.microsoft.com/office/powerpoint/2010/main" val="2441443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Рисунок 25">
            <a:extLst>
              <a:ext uri="{FF2B5EF4-FFF2-40B4-BE49-F238E27FC236}">
                <a16:creationId xmlns:a16="http://schemas.microsoft.com/office/drawing/2014/main" id="{313651D6-2CA4-358C-E2A6-65E3678747D4}"/>
              </a:ext>
            </a:extLst>
          </p:cNvPr>
          <p:cNvPicPr>
            <a:picLocks noChangeAspect="1"/>
          </p:cNvPicPr>
          <p:nvPr/>
        </p:nvPicPr>
        <p:blipFill>
          <a:blip r:embed="rId2"/>
          <a:stretch>
            <a:fillRect/>
          </a:stretch>
        </p:blipFill>
        <p:spPr>
          <a:xfrm>
            <a:off x="0" y="0"/>
            <a:ext cx="12192000" cy="6857999"/>
          </a:xfrm>
          <a:prstGeom prst="rect">
            <a:avLst/>
          </a:prstGeom>
        </p:spPr>
      </p:pic>
      <p:sp>
        <p:nvSpPr>
          <p:cNvPr id="5" name="Прямоугольник 4">
            <a:extLst>
              <a:ext uri="{FF2B5EF4-FFF2-40B4-BE49-F238E27FC236}">
                <a16:creationId xmlns:a16="http://schemas.microsoft.com/office/drawing/2014/main" id="{76AB79FB-C454-5DB5-7FFE-EBE777F35942}"/>
              </a:ext>
            </a:extLst>
          </p:cNvPr>
          <p:cNvSpPr>
            <a:spLocks/>
          </p:cNvSpPr>
          <p:nvPr/>
        </p:nvSpPr>
        <p:spPr>
          <a:xfrm>
            <a:off x="0" y="0"/>
            <a:ext cx="12187691" cy="7051040"/>
          </a:xfrm>
          <a:prstGeom prst="rect">
            <a:avLst/>
          </a:prstGeom>
          <a:solidFill>
            <a:srgbClr val="000000">
              <a:alpha val="7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cxnSp>
        <p:nvCxnSpPr>
          <p:cNvPr id="8" name="Прямая соединительная линия 7">
            <a:extLst>
              <a:ext uri="{FF2B5EF4-FFF2-40B4-BE49-F238E27FC236}">
                <a16:creationId xmlns:a16="http://schemas.microsoft.com/office/drawing/2014/main" id="{26B3B420-A659-BA27-CE1C-9838E4988C69}"/>
              </a:ext>
            </a:extLst>
          </p:cNvPr>
          <p:cNvCxnSpPr>
            <a:cxnSpLocks/>
          </p:cNvCxnSpPr>
          <p:nvPr/>
        </p:nvCxnSpPr>
        <p:spPr>
          <a:xfrm>
            <a:off x="-152400" y="4297233"/>
            <a:ext cx="12496800"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a:extLst>
              <a:ext uri="{FF2B5EF4-FFF2-40B4-BE49-F238E27FC236}">
                <a16:creationId xmlns:a16="http://schemas.microsoft.com/office/drawing/2014/main" id="{65F2E06A-EAC1-6D43-893D-93DDB55C0AB2}"/>
              </a:ext>
            </a:extLst>
          </p:cNvPr>
          <p:cNvCxnSpPr>
            <a:cxnSpLocks/>
          </p:cNvCxnSpPr>
          <p:nvPr/>
        </p:nvCxnSpPr>
        <p:spPr>
          <a:xfrm>
            <a:off x="5867400" y="-254643"/>
            <a:ext cx="0" cy="4551876"/>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680C07E7-E4A9-16B9-62DE-C1BF1469E2DB}"/>
              </a:ext>
            </a:extLst>
          </p:cNvPr>
          <p:cNvSpPr txBox="1"/>
          <p:nvPr/>
        </p:nvSpPr>
        <p:spPr>
          <a:xfrm>
            <a:off x="6736259" y="1147889"/>
            <a:ext cx="1676399" cy="461665"/>
          </a:xfrm>
          <a:prstGeom prst="rect">
            <a:avLst/>
          </a:prstGeom>
          <a:noFill/>
        </p:spPr>
        <p:txBody>
          <a:bodyPr wrap="square" rtlCol="0">
            <a:spAutoFit/>
          </a:bodyPr>
          <a:lstStyle/>
          <a:p>
            <a:r>
              <a:rPr lang="kk-KZ" sz="2400" i="1">
                <a:solidFill>
                  <a:schemeClr val="bg1"/>
                </a:solidFill>
              </a:rPr>
              <a:t>батыр</a:t>
            </a:r>
            <a:endParaRPr lang="ru-KZ" sz="2400" i="1">
              <a:solidFill>
                <a:schemeClr val="bg1"/>
              </a:solidFill>
            </a:endParaRPr>
          </a:p>
        </p:txBody>
      </p:sp>
      <p:sp>
        <p:nvSpPr>
          <p:cNvPr id="13" name="TextBox 12">
            <a:extLst>
              <a:ext uri="{FF2B5EF4-FFF2-40B4-BE49-F238E27FC236}">
                <a16:creationId xmlns:a16="http://schemas.microsoft.com/office/drawing/2014/main" id="{1F3AA864-250A-BE4C-92E2-CA4DE8B7E82F}"/>
              </a:ext>
            </a:extLst>
          </p:cNvPr>
          <p:cNvSpPr txBox="1"/>
          <p:nvPr/>
        </p:nvSpPr>
        <p:spPr>
          <a:xfrm>
            <a:off x="9284618" y="1147889"/>
            <a:ext cx="1676399" cy="461665"/>
          </a:xfrm>
          <a:prstGeom prst="rect">
            <a:avLst/>
          </a:prstGeom>
          <a:noFill/>
        </p:spPr>
        <p:txBody>
          <a:bodyPr wrap="square" rtlCol="0">
            <a:spAutoFit/>
          </a:bodyPr>
          <a:lstStyle/>
          <a:p>
            <a:r>
              <a:rPr lang="kk-KZ" sz="2400" i="1">
                <a:solidFill>
                  <a:schemeClr val="bg1"/>
                </a:solidFill>
              </a:rPr>
              <a:t>қолбасшы</a:t>
            </a:r>
            <a:endParaRPr lang="ru-KZ" sz="2400" i="1">
              <a:solidFill>
                <a:schemeClr val="bg1"/>
              </a:solidFill>
            </a:endParaRPr>
          </a:p>
        </p:txBody>
      </p:sp>
      <p:sp>
        <p:nvSpPr>
          <p:cNvPr id="14" name="TextBox 13">
            <a:extLst>
              <a:ext uri="{FF2B5EF4-FFF2-40B4-BE49-F238E27FC236}">
                <a16:creationId xmlns:a16="http://schemas.microsoft.com/office/drawing/2014/main" id="{7BE4E054-4448-15A7-CC2B-78A4EC151E7D}"/>
              </a:ext>
            </a:extLst>
          </p:cNvPr>
          <p:cNvSpPr txBox="1"/>
          <p:nvPr/>
        </p:nvSpPr>
        <p:spPr>
          <a:xfrm>
            <a:off x="6633360" y="1782685"/>
            <a:ext cx="5101441" cy="461665"/>
          </a:xfrm>
          <a:prstGeom prst="rect">
            <a:avLst/>
          </a:prstGeom>
          <a:noFill/>
        </p:spPr>
        <p:txBody>
          <a:bodyPr wrap="square" rtlCol="0">
            <a:spAutoFit/>
          </a:bodyPr>
          <a:lstStyle/>
          <a:p>
            <a:r>
              <a:rPr lang="kk-KZ" sz="2400" i="1">
                <a:solidFill>
                  <a:schemeClr val="bg1"/>
                </a:solidFill>
              </a:rPr>
              <a:t>соғыс өнерін жетік меңгерген бек</a:t>
            </a:r>
            <a:endParaRPr lang="ru-KZ" sz="2400" i="1">
              <a:solidFill>
                <a:schemeClr val="bg1"/>
              </a:solidFill>
            </a:endParaRPr>
          </a:p>
        </p:txBody>
      </p:sp>
      <p:sp>
        <p:nvSpPr>
          <p:cNvPr id="15" name="TextBox 14">
            <a:extLst>
              <a:ext uri="{FF2B5EF4-FFF2-40B4-BE49-F238E27FC236}">
                <a16:creationId xmlns:a16="http://schemas.microsoft.com/office/drawing/2014/main" id="{46284D48-C620-D02C-9302-9E2594B91905}"/>
              </a:ext>
            </a:extLst>
          </p:cNvPr>
          <p:cNvSpPr txBox="1"/>
          <p:nvPr/>
        </p:nvSpPr>
        <p:spPr>
          <a:xfrm>
            <a:off x="7199103" y="2487169"/>
            <a:ext cx="3928156" cy="461665"/>
          </a:xfrm>
          <a:prstGeom prst="rect">
            <a:avLst/>
          </a:prstGeom>
          <a:noFill/>
        </p:spPr>
        <p:txBody>
          <a:bodyPr wrap="square" rtlCol="0">
            <a:spAutoFit/>
          </a:bodyPr>
          <a:lstStyle/>
          <a:p>
            <a:r>
              <a:rPr lang="kk-KZ" sz="2400" i="1">
                <a:solidFill>
                  <a:schemeClr val="bg1"/>
                </a:solidFill>
              </a:rPr>
              <a:t>саяхатшы                    елші</a:t>
            </a:r>
            <a:endParaRPr lang="ru-KZ" sz="2400" i="1">
              <a:solidFill>
                <a:schemeClr val="bg1"/>
              </a:solidFill>
            </a:endParaRPr>
          </a:p>
        </p:txBody>
      </p:sp>
      <p:sp>
        <p:nvSpPr>
          <p:cNvPr id="16" name="TextBox 15">
            <a:extLst>
              <a:ext uri="{FF2B5EF4-FFF2-40B4-BE49-F238E27FC236}">
                <a16:creationId xmlns:a16="http://schemas.microsoft.com/office/drawing/2014/main" id="{9860C345-E010-2D15-325C-462B0BB929F1}"/>
              </a:ext>
            </a:extLst>
          </p:cNvPr>
          <p:cNvSpPr txBox="1"/>
          <p:nvPr/>
        </p:nvSpPr>
        <p:spPr>
          <a:xfrm>
            <a:off x="6514830" y="3145762"/>
            <a:ext cx="1676399" cy="461665"/>
          </a:xfrm>
          <a:prstGeom prst="rect">
            <a:avLst/>
          </a:prstGeom>
          <a:noFill/>
        </p:spPr>
        <p:txBody>
          <a:bodyPr wrap="square" rtlCol="0">
            <a:spAutoFit/>
          </a:bodyPr>
          <a:lstStyle/>
          <a:p>
            <a:r>
              <a:rPr lang="kk-KZ" sz="2400" i="1">
                <a:solidFill>
                  <a:schemeClr val="bg1"/>
                </a:solidFill>
              </a:rPr>
              <a:t>шежіреші</a:t>
            </a:r>
            <a:endParaRPr lang="ru-KZ" sz="2400" i="1">
              <a:solidFill>
                <a:schemeClr val="bg1"/>
              </a:solidFill>
            </a:endParaRPr>
          </a:p>
        </p:txBody>
      </p:sp>
      <p:sp>
        <p:nvSpPr>
          <p:cNvPr id="17" name="TextBox 16">
            <a:extLst>
              <a:ext uri="{FF2B5EF4-FFF2-40B4-BE49-F238E27FC236}">
                <a16:creationId xmlns:a16="http://schemas.microsoft.com/office/drawing/2014/main" id="{35E32504-B236-ABBD-F19E-2F6157A198BE}"/>
              </a:ext>
            </a:extLst>
          </p:cNvPr>
          <p:cNvSpPr txBox="1"/>
          <p:nvPr/>
        </p:nvSpPr>
        <p:spPr>
          <a:xfrm>
            <a:off x="9517558" y="3169832"/>
            <a:ext cx="1676399" cy="461665"/>
          </a:xfrm>
          <a:prstGeom prst="rect">
            <a:avLst/>
          </a:prstGeom>
          <a:noFill/>
        </p:spPr>
        <p:txBody>
          <a:bodyPr wrap="square" rtlCol="0">
            <a:spAutoFit/>
          </a:bodyPr>
          <a:lstStyle/>
          <a:p>
            <a:r>
              <a:rPr lang="kk-KZ" sz="2400" i="1">
                <a:solidFill>
                  <a:schemeClr val="bg1"/>
                </a:solidFill>
              </a:rPr>
              <a:t>ойшыл</a:t>
            </a:r>
            <a:endParaRPr lang="ru-KZ" sz="2400" i="1">
              <a:solidFill>
                <a:schemeClr val="bg1"/>
              </a:solidFill>
            </a:endParaRPr>
          </a:p>
        </p:txBody>
      </p:sp>
      <p:sp>
        <p:nvSpPr>
          <p:cNvPr id="21" name="TextBox 20">
            <a:extLst>
              <a:ext uri="{FF2B5EF4-FFF2-40B4-BE49-F238E27FC236}">
                <a16:creationId xmlns:a16="http://schemas.microsoft.com/office/drawing/2014/main" id="{3A345848-313D-667B-0394-50549E32E1BF}"/>
              </a:ext>
            </a:extLst>
          </p:cNvPr>
          <p:cNvSpPr txBox="1"/>
          <p:nvPr/>
        </p:nvSpPr>
        <p:spPr>
          <a:xfrm>
            <a:off x="2587360" y="4850407"/>
            <a:ext cx="8454615" cy="830997"/>
          </a:xfrm>
          <a:prstGeom prst="rect">
            <a:avLst/>
          </a:prstGeom>
          <a:noFill/>
        </p:spPr>
        <p:txBody>
          <a:bodyPr wrap="square">
            <a:spAutoFit/>
          </a:bodyPr>
          <a:lstStyle/>
          <a:p>
            <a:pPr algn="just" fontAlgn="base"/>
            <a:r>
              <a:rPr lang="kk-KZ" sz="2400" b="0">
                <a:solidFill>
                  <a:srgbClr val="F6F4F0"/>
                </a:solidFill>
                <a:effectLst/>
                <a:latin typeface="aether"/>
              </a:rPr>
              <a:t>сәуірде қазіргі Жетісу жерінде Кербұлақ ауданында дүниеге келген. Әкесі Дәулет би болған кісі. </a:t>
            </a:r>
            <a:endParaRPr lang="kk-KZ" sz="2400" b="1">
              <a:solidFill>
                <a:srgbClr val="272443"/>
              </a:solidFill>
              <a:effectLst/>
              <a:latin typeface="arial" panose="020B0604020202020204" pitchFamily="34" charset="0"/>
            </a:endParaRPr>
          </a:p>
        </p:txBody>
      </p:sp>
      <p:pic>
        <p:nvPicPr>
          <p:cNvPr id="24" name="Рисунок 23">
            <a:extLst>
              <a:ext uri="{FF2B5EF4-FFF2-40B4-BE49-F238E27FC236}">
                <a16:creationId xmlns:a16="http://schemas.microsoft.com/office/drawing/2014/main" id="{BFCADF28-8FFD-AE3B-77F5-C548316D8D26}"/>
              </a:ext>
            </a:extLst>
          </p:cNvPr>
          <p:cNvPicPr>
            <a:picLocks noChangeAspect="1"/>
          </p:cNvPicPr>
          <p:nvPr/>
        </p:nvPicPr>
        <p:blipFill>
          <a:blip r:embed="rId3"/>
          <a:stretch>
            <a:fillRect/>
          </a:stretch>
        </p:blipFill>
        <p:spPr>
          <a:xfrm>
            <a:off x="358342" y="915174"/>
            <a:ext cx="4743099" cy="2578832"/>
          </a:xfrm>
          <a:prstGeom prst="rect">
            <a:avLst/>
          </a:prstGeom>
        </p:spPr>
      </p:pic>
      <p:pic>
        <p:nvPicPr>
          <p:cNvPr id="25" name="Рисунок 24">
            <a:extLst>
              <a:ext uri="{FF2B5EF4-FFF2-40B4-BE49-F238E27FC236}">
                <a16:creationId xmlns:a16="http://schemas.microsoft.com/office/drawing/2014/main" id="{DB3A8E88-176F-1AC0-F76B-18D6D75A611E}"/>
              </a:ext>
            </a:extLst>
          </p:cNvPr>
          <p:cNvPicPr>
            <a:picLocks noChangeAspect="1"/>
          </p:cNvPicPr>
          <p:nvPr/>
        </p:nvPicPr>
        <p:blipFill>
          <a:blip r:embed="rId4"/>
          <a:stretch>
            <a:fillRect/>
          </a:stretch>
        </p:blipFill>
        <p:spPr>
          <a:xfrm>
            <a:off x="689552" y="1796955"/>
            <a:ext cx="4572396" cy="2853175"/>
          </a:xfrm>
          <a:prstGeom prst="rect">
            <a:avLst/>
          </a:prstGeom>
        </p:spPr>
      </p:pic>
      <p:pic>
        <p:nvPicPr>
          <p:cNvPr id="27" name="Рисунок 26">
            <a:extLst>
              <a:ext uri="{FF2B5EF4-FFF2-40B4-BE49-F238E27FC236}">
                <a16:creationId xmlns:a16="http://schemas.microsoft.com/office/drawing/2014/main" id="{CEAF6897-9239-267E-42F2-D493AA2EEA91}"/>
              </a:ext>
            </a:extLst>
          </p:cNvPr>
          <p:cNvPicPr>
            <a:picLocks noChangeAspect="1"/>
          </p:cNvPicPr>
          <p:nvPr/>
        </p:nvPicPr>
        <p:blipFill>
          <a:blip r:embed="rId5"/>
          <a:stretch>
            <a:fillRect/>
          </a:stretch>
        </p:blipFill>
        <p:spPr>
          <a:xfrm>
            <a:off x="685243" y="4418489"/>
            <a:ext cx="1902117" cy="1694835"/>
          </a:xfrm>
          <a:prstGeom prst="rect">
            <a:avLst/>
          </a:prstGeom>
        </p:spPr>
      </p:pic>
    </p:spTree>
    <p:extLst>
      <p:ext uri="{BB962C8B-B14F-4D97-AF65-F5344CB8AC3E}">
        <p14:creationId xmlns:p14="http://schemas.microsoft.com/office/powerpoint/2010/main" val="1824281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25D7A514-8EFD-01E0-A605-E942B21E8B10}"/>
              </a:ext>
            </a:extLst>
          </p:cNvPr>
          <p:cNvPicPr>
            <a:picLocks noChangeAspect="1"/>
          </p:cNvPicPr>
          <p:nvPr/>
        </p:nvPicPr>
        <p:blipFill>
          <a:blip r:embed="rId2"/>
          <a:stretch>
            <a:fillRect/>
          </a:stretch>
        </p:blipFill>
        <p:spPr>
          <a:xfrm>
            <a:off x="0" y="0"/>
            <a:ext cx="12192000" cy="6858000"/>
          </a:xfrm>
          <a:prstGeom prst="rect">
            <a:avLst/>
          </a:prstGeom>
        </p:spPr>
      </p:pic>
      <p:sp>
        <p:nvSpPr>
          <p:cNvPr id="7" name="Прямоугольник 6">
            <a:extLst>
              <a:ext uri="{FF2B5EF4-FFF2-40B4-BE49-F238E27FC236}">
                <a16:creationId xmlns:a16="http://schemas.microsoft.com/office/drawing/2014/main" id="{72D0434C-A30B-289A-11C8-C67ECD7CC9BB}"/>
              </a:ext>
            </a:extLst>
          </p:cNvPr>
          <p:cNvSpPr>
            <a:spLocks noGrp="1" noRot="1" noMove="1" noResize="1" noEditPoints="1" noAdjustHandles="1" noChangeArrowheads="1" noChangeShapeType="1"/>
          </p:cNvSpPr>
          <p:nvPr/>
        </p:nvSpPr>
        <p:spPr>
          <a:xfrm>
            <a:off x="-152400" y="-15557"/>
            <a:ext cx="12496800" cy="7051040"/>
          </a:xfrm>
          <a:prstGeom prst="rect">
            <a:avLst/>
          </a:prstGeom>
          <a:solidFill>
            <a:srgbClr val="000000">
              <a:alpha val="4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pic>
        <p:nvPicPr>
          <p:cNvPr id="2" name="Рисунок 1">
            <a:extLst>
              <a:ext uri="{FF2B5EF4-FFF2-40B4-BE49-F238E27FC236}">
                <a16:creationId xmlns:a16="http://schemas.microsoft.com/office/drawing/2014/main" id="{AD977ADA-2C63-E4B2-8CF0-C7D6E416272A}"/>
              </a:ext>
            </a:extLst>
          </p:cNvPr>
          <p:cNvPicPr>
            <a:picLocks noChangeAspect="1"/>
          </p:cNvPicPr>
          <p:nvPr/>
        </p:nvPicPr>
        <p:blipFill>
          <a:blip r:embed="rId3"/>
          <a:stretch>
            <a:fillRect/>
          </a:stretch>
        </p:blipFill>
        <p:spPr>
          <a:xfrm>
            <a:off x="-47370" y="11122"/>
            <a:ext cx="5248261" cy="3498841"/>
          </a:xfrm>
          <a:prstGeom prst="rect">
            <a:avLst/>
          </a:prstGeom>
        </p:spPr>
      </p:pic>
      <p:pic>
        <p:nvPicPr>
          <p:cNvPr id="4" name="Рисунок 3" descr="Изображение выглядит как одежда, Человеческое лицо, человек, ребенок, начинающий ходить&#10;&#10;Контент, сгенерированный ИИ, может содержать ошибки.">
            <a:extLst>
              <a:ext uri="{FF2B5EF4-FFF2-40B4-BE49-F238E27FC236}">
                <a16:creationId xmlns:a16="http://schemas.microsoft.com/office/drawing/2014/main" id="{419F7FA7-9CC2-158C-FC58-6D81A9AB5D5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369" y="3348039"/>
            <a:ext cx="5248259" cy="3498840"/>
          </a:xfrm>
          <a:prstGeom prst="rect">
            <a:avLst/>
          </a:prstGeom>
        </p:spPr>
      </p:pic>
      <p:pic>
        <p:nvPicPr>
          <p:cNvPr id="5" name="Рисунок 4">
            <a:extLst>
              <a:ext uri="{FF2B5EF4-FFF2-40B4-BE49-F238E27FC236}">
                <a16:creationId xmlns:a16="http://schemas.microsoft.com/office/drawing/2014/main" id="{0E38F255-4A01-4F64-CD04-DE47DE1347E7}"/>
              </a:ext>
            </a:extLst>
          </p:cNvPr>
          <p:cNvPicPr>
            <a:picLocks noChangeAspect="1"/>
          </p:cNvPicPr>
          <p:nvPr/>
        </p:nvPicPr>
        <p:blipFill>
          <a:blip r:embed="rId5"/>
          <a:stretch>
            <a:fillRect/>
          </a:stretch>
        </p:blipFill>
        <p:spPr>
          <a:xfrm>
            <a:off x="5189798" y="2236235"/>
            <a:ext cx="5355703" cy="3570469"/>
          </a:xfrm>
          <a:prstGeom prst="rect">
            <a:avLst/>
          </a:prstGeom>
        </p:spPr>
      </p:pic>
      <p:sp>
        <p:nvSpPr>
          <p:cNvPr id="9" name="TextBox 8">
            <a:extLst>
              <a:ext uri="{FF2B5EF4-FFF2-40B4-BE49-F238E27FC236}">
                <a16:creationId xmlns:a16="http://schemas.microsoft.com/office/drawing/2014/main" id="{BEB72D37-9EF8-FBBC-6373-8707CE80907E}"/>
              </a:ext>
            </a:extLst>
          </p:cNvPr>
          <p:cNvSpPr txBox="1"/>
          <p:nvPr/>
        </p:nvSpPr>
        <p:spPr>
          <a:xfrm>
            <a:off x="5591175" y="759699"/>
            <a:ext cx="4552950" cy="1200329"/>
          </a:xfrm>
          <a:prstGeom prst="rect">
            <a:avLst/>
          </a:prstGeom>
          <a:noFill/>
        </p:spPr>
        <p:txBody>
          <a:bodyPr wrap="square">
            <a:spAutoFit/>
          </a:bodyPr>
          <a:lstStyle/>
          <a:p>
            <a:r>
              <a:rPr lang="kk-KZ" sz="2400">
                <a:solidFill>
                  <a:schemeClr val="bg1"/>
                </a:solidFill>
              </a:rPr>
              <a:t>Байдың еркебұланы демей, 5 жасынан алысқа Бұқараға жіберген. </a:t>
            </a:r>
            <a:endParaRPr lang="ru-KZ" sz="2400">
              <a:solidFill>
                <a:schemeClr val="bg1"/>
              </a:solidFill>
            </a:endParaRPr>
          </a:p>
        </p:txBody>
      </p:sp>
      <p:sp>
        <p:nvSpPr>
          <p:cNvPr id="11" name="TextBox 10">
            <a:extLst>
              <a:ext uri="{FF2B5EF4-FFF2-40B4-BE49-F238E27FC236}">
                <a16:creationId xmlns:a16="http://schemas.microsoft.com/office/drawing/2014/main" id="{B8F5E461-A415-3587-E395-289621519430}"/>
              </a:ext>
            </a:extLst>
          </p:cNvPr>
          <p:cNvSpPr txBox="1"/>
          <p:nvPr/>
        </p:nvSpPr>
        <p:spPr>
          <a:xfrm>
            <a:off x="5579745" y="483492"/>
            <a:ext cx="5930265" cy="2246769"/>
          </a:xfrm>
          <a:prstGeom prst="rect">
            <a:avLst/>
          </a:prstGeom>
          <a:noFill/>
        </p:spPr>
        <p:txBody>
          <a:bodyPr wrap="square">
            <a:spAutoFit/>
          </a:bodyPr>
          <a:lstStyle/>
          <a:p>
            <a:pPr algn="just"/>
            <a:r>
              <a:rPr lang="kk-KZ" sz="2000" i="1">
                <a:solidFill>
                  <a:schemeClr val="bg1"/>
                </a:solidFill>
              </a:rPr>
              <a:t>Сауатын ашып, Бұқарадағы дін оқуын төрт жылда тәмамдап, ол еліне – Жетісуға қайтқан, елі-жұрты жиналып, Матай биге кісі салып, немересі біздің балаларымыздың тілін сындырсын, ұрпағымыз көркөкірек болып қалатын болды деген соң, қаршадай, тоғыздан онға шығар Қазыбекке бала оқыттырады. </a:t>
            </a:r>
            <a:endParaRPr lang="ru-KZ" sz="2000" i="1">
              <a:solidFill>
                <a:schemeClr val="bg1"/>
              </a:solidFill>
            </a:endParaRPr>
          </a:p>
        </p:txBody>
      </p:sp>
      <p:sp>
        <p:nvSpPr>
          <p:cNvPr id="13" name="TextBox 12">
            <a:extLst>
              <a:ext uri="{FF2B5EF4-FFF2-40B4-BE49-F238E27FC236}">
                <a16:creationId xmlns:a16="http://schemas.microsoft.com/office/drawing/2014/main" id="{C61D2605-1A57-16DB-BA60-6672CA9A0368}"/>
              </a:ext>
            </a:extLst>
          </p:cNvPr>
          <p:cNvSpPr txBox="1"/>
          <p:nvPr/>
        </p:nvSpPr>
        <p:spPr>
          <a:xfrm>
            <a:off x="5798820" y="636589"/>
            <a:ext cx="5711190" cy="1323439"/>
          </a:xfrm>
          <a:prstGeom prst="rect">
            <a:avLst/>
          </a:prstGeom>
          <a:noFill/>
        </p:spPr>
        <p:txBody>
          <a:bodyPr wrap="square">
            <a:spAutoFit/>
          </a:bodyPr>
          <a:lstStyle/>
          <a:p>
            <a:r>
              <a:rPr lang="kk-KZ" sz="2000">
                <a:solidFill>
                  <a:schemeClr val="bg1"/>
                </a:solidFill>
              </a:rPr>
              <a:t>Екі жылдай бала оқытып, біраз адамның сауатын ашқан Қазыбек, балалығы сол емес пе, түстен кейін шәкірттерімен қосылып асық ойнап, тай мініп, жарысып кетеді екен. </a:t>
            </a:r>
            <a:endParaRPr lang="ru-KZ" sz="2000">
              <a:solidFill>
                <a:schemeClr val="bg1"/>
              </a:solidFill>
            </a:endParaRPr>
          </a:p>
        </p:txBody>
      </p:sp>
    </p:spTree>
    <p:extLst>
      <p:ext uri="{BB962C8B-B14F-4D97-AF65-F5344CB8AC3E}">
        <p14:creationId xmlns:p14="http://schemas.microsoft.com/office/powerpoint/2010/main" val="188197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50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12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xit" presetSubtype="4" fill="hold" grpId="1" nodeType="clickEffect">
                                  <p:stCondLst>
                                    <p:cond delay="0"/>
                                  </p:stCondLst>
                                  <p:childTnLst>
                                    <p:anim calcmode="lin" valueType="num">
                                      <p:cBhvr additive="base">
                                        <p:cTn id="16" dur="500"/>
                                        <p:tgtEl>
                                          <p:spTgt spid="9"/>
                                        </p:tgtEl>
                                        <p:attrNameLst>
                                          <p:attrName>ppt_y</p:attrName>
                                        </p:attrNameLst>
                                      </p:cBhvr>
                                      <p:tavLst>
                                        <p:tav tm="0">
                                          <p:val>
                                            <p:strVal val="#ppt_y"/>
                                          </p:val>
                                        </p:tav>
                                        <p:tav tm="100000">
                                          <p:val>
                                            <p:strVal val="#ppt_y+#ppt_h*1.125000"/>
                                          </p:val>
                                        </p:tav>
                                      </p:tavLst>
                                    </p:anim>
                                    <p:animEffect transition="out" filter="wipe(down)">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par>
                                <p:cTn id="19" presetID="42" presetClass="entr" presetSubtype="0" fill="hold" nodeType="withEffect">
                                  <p:stCondLst>
                                    <p:cond delay="5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22" presetClass="entr" presetSubtype="4" fill="hold" grpId="0" nodeType="withEffect">
                                  <p:stCondLst>
                                    <p:cond delay="50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125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xit" presetSubtype="4" fill="hold" grpId="1" nodeType="clickEffect">
                                  <p:stCondLst>
                                    <p:cond delay="0"/>
                                  </p:stCondLst>
                                  <p:childTnLst>
                                    <p:anim calcmode="lin" valueType="num">
                                      <p:cBhvr additive="base">
                                        <p:cTn id="30" dur="500"/>
                                        <p:tgtEl>
                                          <p:spTgt spid="11"/>
                                        </p:tgtEl>
                                        <p:attrNameLst>
                                          <p:attrName>ppt_y</p:attrName>
                                        </p:attrNameLst>
                                      </p:cBhvr>
                                      <p:tavLst>
                                        <p:tav tm="0">
                                          <p:val>
                                            <p:strVal val="#ppt_y"/>
                                          </p:val>
                                        </p:tav>
                                        <p:tav tm="100000">
                                          <p:val>
                                            <p:strVal val="#ppt_y+#ppt_h*1.125000"/>
                                          </p:val>
                                        </p:tav>
                                      </p:tavLst>
                                    </p:anim>
                                    <p:animEffect transition="out" filter="wipe(down)">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42" presetClass="entr" presetSubtype="0" fill="hold" nodeType="withEffect">
                                  <p:stCondLst>
                                    <p:cond delay="25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250"/>
                                        <p:tgtEl>
                                          <p:spTgt spid="5"/>
                                        </p:tgtEl>
                                      </p:cBhvr>
                                    </p:animEffect>
                                    <p:anim calcmode="lin" valueType="num">
                                      <p:cBhvr>
                                        <p:cTn id="36" dur="1250" fill="hold"/>
                                        <p:tgtEl>
                                          <p:spTgt spid="5"/>
                                        </p:tgtEl>
                                        <p:attrNameLst>
                                          <p:attrName>ppt_x</p:attrName>
                                        </p:attrNameLst>
                                      </p:cBhvr>
                                      <p:tavLst>
                                        <p:tav tm="0">
                                          <p:val>
                                            <p:strVal val="#ppt_x"/>
                                          </p:val>
                                        </p:tav>
                                        <p:tav tm="100000">
                                          <p:val>
                                            <p:strVal val="#ppt_x"/>
                                          </p:val>
                                        </p:tav>
                                      </p:tavLst>
                                    </p:anim>
                                    <p:anim calcmode="lin" valueType="num">
                                      <p:cBhvr>
                                        <p:cTn id="37" dur="1250" fill="hold"/>
                                        <p:tgtEl>
                                          <p:spTgt spid="5"/>
                                        </p:tgtEl>
                                        <p:attrNameLst>
                                          <p:attrName>ppt_y</p:attrName>
                                        </p:attrNameLst>
                                      </p:cBhvr>
                                      <p:tavLst>
                                        <p:tav tm="0">
                                          <p:val>
                                            <p:strVal val="#ppt_y+.1"/>
                                          </p:val>
                                        </p:tav>
                                        <p:tav tm="100000">
                                          <p:val>
                                            <p:strVal val="#ppt_y"/>
                                          </p:val>
                                        </p:tav>
                                      </p:tavLst>
                                    </p:anim>
                                  </p:childTnLst>
                                </p:cTn>
                              </p:par>
                              <p:par>
                                <p:cTn id="38" presetID="22" presetClass="entr" presetSubtype="4" fill="hold" grpId="0" nodeType="withEffect">
                                  <p:stCondLst>
                                    <p:cond delay="75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1" grpId="0"/>
      <p:bldP spid="11" grpId="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90C0B3A5-A267-B893-57A3-BEBF4159345D}"/>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pic>
        <p:nvPicPr>
          <p:cNvPr id="12" name="Рисунок 11">
            <a:extLst>
              <a:ext uri="{FF2B5EF4-FFF2-40B4-BE49-F238E27FC236}">
                <a16:creationId xmlns:a16="http://schemas.microsoft.com/office/drawing/2014/main" id="{AF06538C-B5E8-B0E1-4E98-BB3A55196C29}"/>
              </a:ext>
            </a:extLst>
          </p:cNvPr>
          <p:cNvPicPr>
            <a:picLocks noChangeAspect="1"/>
          </p:cNvPicPr>
          <p:nvPr/>
        </p:nvPicPr>
        <p:blipFill>
          <a:blip r:embed="rId3"/>
          <a:stretch>
            <a:fillRect/>
          </a:stretch>
        </p:blipFill>
        <p:spPr>
          <a:xfrm>
            <a:off x="2111126" y="1407381"/>
            <a:ext cx="7980356" cy="4883319"/>
          </a:xfrm>
          <a:prstGeom prst="rect">
            <a:avLst/>
          </a:prstGeom>
        </p:spPr>
      </p:pic>
      <p:pic>
        <p:nvPicPr>
          <p:cNvPr id="13" name="Рисунок 12">
            <a:extLst>
              <a:ext uri="{FF2B5EF4-FFF2-40B4-BE49-F238E27FC236}">
                <a16:creationId xmlns:a16="http://schemas.microsoft.com/office/drawing/2014/main" id="{F447D510-7246-0DE3-651A-AB673EA2D788}"/>
              </a:ext>
            </a:extLst>
          </p:cNvPr>
          <p:cNvPicPr>
            <a:picLocks noChangeAspect="1"/>
          </p:cNvPicPr>
          <p:nvPr/>
        </p:nvPicPr>
        <p:blipFill>
          <a:blip r:embed="rId4"/>
          <a:stretch>
            <a:fillRect/>
          </a:stretch>
        </p:blipFill>
        <p:spPr>
          <a:xfrm>
            <a:off x="8495919" y="2709474"/>
            <a:ext cx="3706689" cy="4432176"/>
          </a:xfrm>
          <a:prstGeom prst="rect">
            <a:avLst/>
          </a:prstGeom>
        </p:spPr>
      </p:pic>
      <p:pic>
        <p:nvPicPr>
          <p:cNvPr id="2" name="Рисунок 1">
            <a:extLst>
              <a:ext uri="{FF2B5EF4-FFF2-40B4-BE49-F238E27FC236}">
                <a16:creationId xmlns:a16="http://schemas.microsoft.com/office/drawing/2014/main" id="{15EC568A-C0B9-FDC0-13E0-48521ED0E9DB}"/>
              </a:ext>
            </a:extLst>
          </p:cNvPr>
          <p:cNvPicPr>
            <a:picLocks noChangeAspect="1"/>
          </p:cNvPicPr>
          <p:nvPr/>
        </p:nvPicPr>
        <p:blipFill>
          <a:blip r:embed="rId5"/>
          <a:stretch>
            <a:fillRect/>
          </a:stretch>
        </p:blipFill>
        <p:spPr>
          <a:xfrm>
            <a:off x="10610" y="0"/>
            <a:ext cx="12191998" cy="6858000"/>
          </a:xfrm>
          <a:prstGeom prst="rect">
            <a:avLst/>
          </a:prstGeom>
        </p:spPr>
      </p:pic>
    </p:spTree>
    <p:extLst>
      <p:ext uri="{BB962C8B-B14F-4D97-AF65-F5344CB8AC3E}">
        <p14:creationId xmlns:p14="http://schemas.microsoft.com/office/powerpoint/2010/main" val="305541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xit" presetSubtype="0" accel="100000" fill="hold" nodeType="clickEffect">
                                  <p:stCondLst>
                                    <p:cond delay="0"/>
                                  </p:stCondLst>
                                  <p:childTnLst>
                                    <p:anim calcmode="lin" valueType="num">
                                      <p:cBhvr>
                                        <p:cTn id="6" dur="1250"/>
                                        <p:tgtEl>
                                          <p:spTgt spid="2"/>
                                        </p:tgtEl>
                                        <p:attrNameLst>
                                          <p:attrName>ppt_w</p:attrName>
                                        </p:attrNameLst>
                                      </p:cBhvr>
                                      <p:tavLst>
                                        <p:tav tm="0">
                                          <p:val>
                                            <p:strVal val="ppt_w"/>
                                          </p:val>
                                        </p:tav>
                                        <p:tav tm="100000">
                                          <p:val>
                                            <p:strVal val="ppt_w+.3"/>
                                          </p:val>
                                        </p:tav>
                                      </p:tavLst>
                                    </p:anim>
                                    <p:anim calcmode="lin" valueType="num">
                                      <p:cBhvr>
                                        <p:cTn id="7" dur="1250"/>
                                        <p:tgtEl>
                                          <p:spTgt spid="2"/>
                                        </p:tgtEl>
                                        <p:attrNameLst>
                                          <p:attrName>ppt_h</p:attrName>
                                        </p:attrNameLst>
                                      </p:cBhvr>
                                      <p:tavLst>
                                        <p:tav tm="0">
                                          <p:val>
                                            <p:strVal val="ppt_h"/>
                                          </p:val>
                                        </p:tav>
                                        <p:tav tm="100000">
                                          <p:val>
                                            <p:strVal val="ppt_h"/>
                                          </p:val>
                                        </p:tav>
                                      </p:tavLst>
                                    </p:anim>
                                    <p:animEffect transition="out" filter="fade">
                                      <p:cBhvr>
                                        <p:cTn id="8" dur="1250"/>
                                        <p:tgtEl>
                                          <p:spTgt spid="2"/>
                                        </p:tgtEl>
                                      </p:cBhvr>
                                    </p:animEffect>
                                    <p:set>
                                      <p:cBhvr>
                                        <p:cTn id="9" dur="1" fill="hold">
                                          <p:stCondLst>
                                            <p:cond delay="124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E1B25406-1A6E-1DE6-2646-D8243B2B5937}"/>
              </a:ext>
            </a:extLst>
          </p:cNvPr>
          <p:cNvPicPr>
            <a:picLocks noChangeAspect="1"/>
          </p:cNvPicPr>
          <p:nvPr/>
        </p:nvPicPr>
        <p:blipFill>
          <a:blip r:embed="rId2"/>
          <a:stretch>
            <a:fillRect/>
          </a:stretch>
        </p:blipFill>
        <p:spPr>
          <a:xfrm>
            <a:off x="0" y="0"/>
            <a:ext cx="12192000" cy="6858000"/>
          </a:xfrm>
          <a:prstGeom prst="rect">
            <a:avLst/>
          </a:prstGeom>
        </p:spPr>
      </p:pic>
      <p:pic>
        <p:nvPicPr>
          <p:cNvPr id="3" name="Рисунок 2">
            <a:extLst>
              <a:ext uri="{FF2B5EF4-FFF2-40B4-BE49-F238E27FC236}">
                <a16:creationId xmlns:a16="http://schemas.microsoft.com/office/drawing/2014/main" id="{4A994B97-709C-6AD7-0B60-D4AAEE6A9979}"/>
              </a:ext>
            </a:extLst>
          </p:cNvPr>
          <p:cNvPicPr>
            <a:picLocks noChangeAspect="1"/>
          </p:cNvPicPr>
          <p:nvPr/>
        </p:nvPicPr>
        <p:blipFill>
          <a:blip r:embed="rId3"/>
          <a:srcRect l="32625" r="32625"/>
          <a:stretch/>
        </p:blipFill>
        <p:spPr>
          <a:xfrm>
            <a:off x="4382482" y="655320"/>
            <a:ext cx="3427036" cy="5547360"/>
          </a:xfrm>
          <a:prstGeom prst="rect">
            <a:avLst/>
          </a:prstGeom>
          <a:ln w="57150">
            <a:solidFill>
              <a:srgbClr val="CA9D62"/>
            </a:solidFill>
          </a:ln>
        </p:spPr>
      </p:pic>
      <p:pic>
        <p:nvPicPr>
          <p:cNvPr id="5" name="Рисунок 4">
            <a:extLst>
              <a:ext uri="{FF2B5EF4-FFF2-40B4-BE49-F238E27FC236}">
                <a16:creationId xmlns:a16="http://schemas.microsoft.com/office/drawing/2014/main" id="{D0DD330E-87B8-1AFA-4E1C-44BCD2C68E9A}"/>
              </a:ext>
            </a:extLst>
          </p:cNvPr>
          <p:cNvPicPr>
            <a:picLocks noChangeAspect="1"/>
          </p:cNvPicPr>
          <p:nvPr/>
        </p:nvPicPr>
        <p:blipFill>
          <a:blip r:embed="rId4"/>
          <a:stretch>
            <a:fillRect/>
          </a:stretch>
        </p:blipFill>
        <p:spPr>
          <a:xfrm>
            <a:off x="5468451" y="2139584"/>
            <a:ext cx="4682134" cy="2578832"/>
          </a:xfrm>
          <a:prstGeom prst="rect">
            <a:avLst/>
          </a:prstGeom>
        </p:spPr>
      </p:pic>
    </p:spTree>
    <p:extLst>
      <p:ext uri="{BB962C8B-B14F-4D97-AF65-F5344CB8AC3E}">
        <p14:creationId xmlns:p14="http://schemas.microsoft.com/office/powerpoint/2010/main" val="129160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 0 L -0.19505 0 " pathEditMode="relative" rAng="0" ptsTypes="AA">
                                      <p:cBhvr>
                                        <p:cTn id="6" dur="2000" fill="hold"/>
                                        <p:tgtEl>
                                          <p:spTgt spid="3"/>
                                        </p:tgtEl>
                                        <p:attrNameLst>
                                          <p:attrName>ppt_x</p:attrName>
                                          <p:attrName>ppt_y</p:attrName>
                                        </p:attrNameLst>
                                      </p:cBhvr>
                                      <p:rCtr x="-9753" y="0"/>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C68FD1CD-1FA5-A036-1DCA-0A9E6165FDBF}"/>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2D05F94-FC39-30F2-262C-296C7CF30D33}"/>
              </a:ext>
            </a:extLst>
          </p:cNvPr>
          <p:cNvSpPr txBox="1"/>
          <p:nvPr/>
        </p:nvSpPr>
        <p:spPr>
          <a:xfrm>
            <a:off x="4145280" y="1088797"/>
            <a:ext cx="4358640" cy="4893647"/>
          </a:xfrm>
          <a:prstGeom prst="rect">
            <a:avLst/>
          </a:prstGeom>
          <a:noFill/>
        </p:spPr>
        <p:txBody>
          <a:bodyPr wrap="square">
            <a:spAutoFit/>
          </a:bodyPr>
          <a:lstStyle/>
          <a:p>
            <a:pPr algn="just"/>
            <a:r>
              <a:rPr lang="kk-KZ" sz="2400" i="1"/>
              <a:t>Қазыбек бек Шапырашты Наурызбайдың ақылшысы болды, Қабанбай мен Бөгембайдың, Наурызбайдың талай қанды соғыстарына бірге қатысты. Қалмақты құртып жібергенше ол тыныш таппады. Сөйтіп жүріп қырық жерінен найза тиіп, ақыры ол жара асқынып, 1776 жылдың қараша айында дүниеден өтті. </a:t>
            </a:r>
            <a:endParaRPr lang="ru-KZ" sz="2400" i="1"/>
          </a:p>
        </p:txBody>
      </p:sp>
    </p:spTree>
    <p:extLst>
      <p:ext uri="{BB962C8B-B14F-4D97-AF65-F5344CB8AC3E}">
        <p14:creationId xmlns:p14="http://schemas.microsoft.com/office/powerpoint/2010/main" val="3685676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3A5EE7B4-F97D-08E9-1614-FF4B584A7B0B}"/>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AF2D620-06C1-67CB-7ED4-59A4FF207CFD}"/>
              </a:ext>
            </a:extLst>
          </p:cNvPr>
          <p:cNvSpPr txBox="1"/>
          <p:nvPr/>
        </p:nvSpPr>
        <p:spPr>
          <a:xfrm>
            <a:off x="2087880" y="1889820"/>
            <a:ext cx="8016240" cy="3416320"/>
          </a:xfrm>
          <a:prstGeom prst="rect">
            <a:avLst/>
          </a:prstGeom>
          <a:noFill/>
        </p:spPr>
        <p:txBody>
          <a:bodyPr wrap="square">
            <a:spAutoFit/>
          </a:bodyPr>
          <a:lstStyle/>
          <a:p>
            <a:pPr algn="just"/>
            <a:r>
              <a:rPr lang="kk-KZ" sz="2400"/>
              <a:t>Ол қазір белгілі болған барлық ірі шайқастардың – </a:t>
            </a:r>
            <a:r>
              <a:rPr lang="kk-KZ" sz="2400" b="1"/>
              <a:t>Бұлантыда, Шоқпарда, Құмтөкейде</a:t>
            </a:r>
            <a:r>
              <a:rPr lang="kk-KZ" sz="2400"/>
              <a:t>, т.б. тікелей қатысушы болды. Қазақтардың қалмақтармен 340 жылдық соғысындағы бетбұрыс 1729 жылы қазіргі Далатаудағы </a:t>
            </a:r>
            <a:r>
              <a:rPr lang="kk-KZ" sz="2400" b="1"/>
              <a:t>Аңырақай шайқасы </a:t>
            </a:r>
            <a:r>
              <a:rPr lang="kk-KZ" sz="2400"/>
              <a:t>болды. Ұлы жеңіске әкелген бұл шайқастың стратегиясы мен тактикасын дұрыс жасағаны үшін Қазақ майданының бас қолбасшысы Қазыбек Тауасарұлына кейінгі мұрагерлік құқығымен </a:t>
            </a:r>
            <a:r>
              <a:rPr lang="kk-KZ" sz="2400" b="1"/>
              <a:t>бек (ханзада) </a:t>
            </a:r>
            <a:r>
              <a:rPr lang="kk-KZ" sz="2400"/>
              <a:t>атағы берілді.</a:t>
            </a:r>
            <a:endParaRPr lang="ru-KZ" sz="2400"/>
          </a:p>
        </p:txBody>
      </p:sp>
    </p:spTree>
    <p:extLst>
      <p:ext uri="{BB962C8B-B14F-4D97-AF65-F5344CB8AC3E}">
        <p14:creationId xmlns:p14="http://schemas.microsoft.com/office/powerpoint/2010/main" val="2972053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E1B25406-1A6E-1DE6-2646-D8243B2B5937}"/>
              </a:ext>
            </a:extLst>
          </p:cNvPr>
          <p:cNvPicPr>
            <a:picLocks noChangeAspect="1"/>
          </p:cNvPicPr>
          <p:nvPr/>
        </p:nvPicPr>
        <p:blipFill>
          <a:blip r:embed="rId2"/>
          <a:stretch>
            <a:fillRect/>
          </a:stretch>
        </p:blipFill>
        <p:spPr>
          <a:xfrm>
            <a:off x="0" y="0"/>
            <a:ext cx="12192000" cy="6858000"/>
          </a:xfrm>
          <a:prstGeom prst="rect">
            <a:avLst/>
          </a:prstGeom>
        </p:spPr>
      </p:pic>
      <p:sp>
        <p:nvSpPr>
          <p:cNvPr id="5" name="Прямоугольник 4">
            <a:extLst>
              <a:ext uri="{FF2B5EF4-FFF2-40B4-BE49-F238E27FC236}">
                <a16:creationId xmlns:a16="http://schemas.microsoft.com/office/drawing/2014/main" id="{7347228C-3037-1C83-DEAF-3D40B812927E}"/>
              </a:ext>
            </a:extLst>
          </p:cNvPr>
          <p:cNvSpPr>
            <a:spLocks noGrp="1" noRot="1" noMove="1" noResize="1" noEditPoints="1" noAdjustHandles="1" noChangeArrowheads="1" noChangeShapeType="1"/>
          </p:cNvSpPr>
          <p:nvPr/>
        </p:nvSpPr>
        <p:spPr>
          <a:xfrm>
            <a:off x="-152400" y="-15557"/>
            <a:ext cx="12496800" cy="7051040"/>
          </a:xfrm>
          <a:prstGeom prst="rect">
            <a:avLst/>
          </a:prstGeom>
          <a:solidFill>
            <a:srgbClr val="000000">
              <a:alpha val="4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pic>
        <p:nvPicPr>
          <p:cNvPr id="7" name="Рисунок 6" descr="Изображение выглядит как снимок экрана, Графика, шов&#10;&#10;Контент, сгенерированный ИИ, может содержать ошибки.">
            <a:extLst>
              <a:ext uri="{FF2B5EF4-FFF2-40B4-BE49-F238E27FC236}">
                <a16:creationId xmlns:a16="http://schemas.microsoft.com/office/drawing/2014/main" id="{C1BA05BB-9F73-A047-DB05-208C9D412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375" y="714375"/>
            <a:ext cx="5429250" cy="5429250"/>
          </a:xfrm>
          <a:prstGeom prst="rect">
            <a:avLst/>
          </a:prstGeom>
        </p:spPr>
      </p:pic>
      <p:sp>
        <p:nvSpPr>
          <p:cNvPr id="8" name="Прямоугольник: скругленные углы 7">
            <a:hlinkClick r:id="rId4"/>
            <a:extLst>
              <a:ext uri="{FF2B5EF4-FFF2-40B4-BE49-F238E27FC236}">
                <a16:creationId xmlns:a16="http://schemas.microsoft.com/office/drawing/2014/main" id="{98B500D1-E11E-DECF-9A22-BDD9D05A954D}"/>
              </a:ext>
            </a:extLst>
          </p:cNvPr>
          <p:cNvSpPr/>
          <p:nvPr/>
        </p:nvSpPr>
        <p:spPr>
          <a:xfrm>
            <a:off x="8963025" y="5412105"/>
            <a:ext cx="2164080" cy="762000"/>
          </a:xfrm>
          <a:prstGeom prst="roundRect">
            <a:avLst/>
          </a:prstGeom>
          <a:solidFill>
            <a:srgbClr val="DCB61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kk-KZ" sz="3200" b="1">
                <a:solidFill>
                  <a:schemeClr val="tx1"/>
                </a:solidFill>
              </a:rPr>
              <a:t>ӨТУ</a:t>
            </a:r>
            <a:endParaRPr lang="ru-KZ" sz="3200" b="1">
              <a:solidFill>
                <a:schemeClr val="tx1"/>
              </a:solidFill>
            </a:endParaRPr>
          </a:p>
        </p:txBody>
      </p:sp>
    </p:spTree>
    <p:extLst>
      <p:ext uri="{BB962C8B-B14F-4D97-AF65-F5344CB8AC3E}">
        <p14:creationId xmlns:p14="http://schemas.microsoft.com/office/powerpoint/2010/main" val="131998564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679</TotalTime>
  <Words>234</Words>
  <Application>Microsoft Office PowerPoint</Application>
  <PresentationFormat>Широкоэкранный</PresentationFormat>
  <Paragraphs>16</Paragraphs>
  <Slides>8</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8</vt:i4>
      </vt:variant>
    </vt:vector>
  </HeadingPairs>
  <TitlesOfParts>
    <vt:vector size="14" baseType="lpstr">
      <vt:lpstr>aether</vt:lpstr>
      <vt:lpstr>Aptos</vt:lpstr>
      <vt:lpstr>Aptos Display</vt:lpstr>
      <vt:lpstr>Arial</vt:lpstr>
      <vt:lpstr>Arial</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Saga Zhubatkanov</dc:creator>
  <cp:lastModifiedBy>Saga Zhubatkanov</cp:lastModifiedBy>
  <cp:revision>1</cp:revision>
  <dcterms:created xsi:type="dcterms:W3CDTF">2025-09-17T06:54:57Z</dcterms:created>
  <dcterms:modified xsi:type="dcterms:W3CDTF">2025-09-17T18:14:04Z</dcterms:modified>
</cp:coreProperties>
</file>